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0"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70"/>
    <p:restoredTop sz="96296"/>
  </p:normalViewPr>
  <p:slideViewPr>
    <p:cSldViewPr snapToGrid="0" snapToObjects="1">
      <p:cViewPr varScale="1">
        <p:scale>
          <a:sx n="113" d="100"/>
          <a:sy n="113" d="100"/>
        </p:scale>
        <p:origin x="28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3.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88C85F-ED1F-4A22-BEFC-6F30CBDD55FA}"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AF12BD8-E578-4AA2-9F9A-F09C8427BA71}">
      <dgm:prSet/>
      <dgm:spPr/>
      <dgm:t>
        <a:bodyPr/>
        <a:lstStyle/>
        <a:p>
          <a:pPr>
            <a:lnSpc>
              <a:spcPct val="100000"/>
            </a:lnSpc>
            <a:defRPr cap="all"/>
          </a:pPr>
          <a:r>
            <a:rPr lang="en-US"/>
            <a:t>Java programming knowledge</a:t>
          </a:r>
        </a:p>
      </dgm:t>
    </dgm:pt>
    <dgm:pt modelId="{C22EFBD9-E2B6-4B62-AF73-D9EA2FB77BFB}" type="parTrans" cxnId="{AC1C1C5A-1AFF-44DF-8E45-7C4B8FCEB0E8}">
      <dgm:prSet/>
      <dgm:spPr/>
      <dgm:t>
        <a:bodyPr/>
        <a:lstStyle/>
        <a:p>
          <a:endParaRPr lang="en-US"/>
        </a:p>
      </dgm:t>
    </dgm:pt>
    <dgm:pt modelId="{5984AB1D-41CC-4686-A95E-E781857F4501}" type="sibTrans" cxnId="{AC1C1C5A-1AFF-44DF-8E45-7C4B8FCEB0E8}">
      <dgm:prSet/>
      <dgm:spPr/>
      <dgm:t>
        <a:bodyPr/>
        <a:lstStyle/>
        <a:p>
          <a:endParaRPr lang="en-US"/>
        </a:p>
      </dgm:t>
    </dgm:pt>
    <dgm:pt modelId="{5CB2CB6A-E0A8-49BC-9F91-BB09D2F173EF}">
      <dgm:prSet/>
      <dgm:spPr/>
      <dgm:t>
        <a:bodyPr/>
        <a:lstStyle/>
        <a:p>
          <a:pPr>
            <a:lnSpc>
              <a:spcPct val="100000"/>
            </a:lnSpc>
            <a:defRPr cap="all"/>
          </a:pPr>
          <a:r>
            <a:rPr lang="en-US"/>
            <a:t>Real time Database</a:t>
          </a:r>
        </a:p>
      </dgm:t>
    </dgm:pt>
    <dgm:pt modelId="{7FA6FCFE-376E-433B-B436-1CB1AA9F9A6E}" type="parTrans" cxnId="{C2150D05-DCF5-4CB5-8474-7DFCF8BD77B1}">
      <dgm:prSet/>
      <dgm:spPr/>
      <dgm:t>
        <a:bodyPr/>
        <a:lstStyle/>
        <a:p>
          <a:endParaRPr lang="en-US"/>
        </a:p>
      </dgm:t>
    </dgm:pt>
    <dgm:pt modelId="{9C9767A4-F9E7-4072-A380-974DE088A9CA}" type="sibTrans" cxnId="{C2150D05-DCF5-4CB5-8474-7DFCF8BD77B1}">
      <dgm:prSet/>
      <dgm:spPr/>
      <dgm:t>
        <a:bodyPr/>
        <a:lstStyle/>
        <a:p>
          <a:endParaRPr lang="en-US"/>
        </a:p>
      </dgm:t>
    </dgm:pt>
    <dgm:pt modelId="{95F32BA3-60AD-4B96-9817-1B0F2791D308}">
      <dgm:prSet/>
      <dgm:spPr/>
      <dgm:t>
        <a:bodyPr/>
        <a:lstStyle/>
        <a:p>
          <a:pPr>
            <a:lnSpc>
              <a:spcPct val="100000"/>
            </a:lnSpc>
            <a:defRPr cap="all"/>
          </a:pPr>
          <a:r>
            <a:rPr lang="en-US"/>
            <a:t>Android smartphone</a:t>
          </a:r>
        </a:p>
      </dgm:t>
    </dgm:pt>
    <dgm:pt modelId="{8459ECB8-673D-4360-B2BF-37ECC991DEE3}" type="parTrans" cxnId="{78BC047D-2289-4F28-9313-263D17E8D404}">
      <dgm:prSet/>
      <dgm:spPr/>
      <dgm:t>
        <a:bodyPr/>
        <a:lstStyle/>
        <a:p>
          <a:endParaRPr lang="en-US"/>
        </a:p>
      </dgm:t>
    </dgm:pt>
    <dgm:pt modelId="{5933C547-6D40-4340-BDB2-BF6C1095F951}" type="sibTrans" cxnId="{78BC047D-2289-4F28-9313-263D17E8D404}">
      <dgm:prSet/>
      <dgm:spPr/>
      <dgm:t>
        <a:bodyPr/>
        <a:lstStyle/>
        <a:p>
          <a:endParaRPr lang="en-US"/>
        </a:p>
      </dgm:t>
    </dgm:pt>
    <dgm:pt modelId="{E3493768-8E8A-4B50-A7E6-99B09D2C56B3}">
      <dgm:prSet/>
      <dgm:spPr/>
      <dgm:t>
        <a:bodyPr/>
        <a:lstStyle/>
        <a:p>
          <a:pPr>
            <a:lnSpc>
              <a:spcPct val="100000"/>
            </a:lnSpc>
            <a:defRPr cap="all"/>
          </a:pPr>
          <a:r>
            <a:rPr lang="en-US"/>
            <a:t>Firebase </a:t>
          </a:r>
        </a:p>
      </dgm:t>
    </dgm:pt>
    <dgm:pt modelId="{A9160E2C-D2AF-4896-BDA4-532C99B44932}" type="parTrans" cxnId="{FCBF3878-C28E-4482-8CD8-F9FDDBE303ED}">
      <dgm:prSet/>
      <dgm:spPr/>
      <dgm:t>
        <a:bodyPr/>
        <a:lstStyle/>
        <a:p>
          <a:endParaRPr lang="en-US"/>
        </a:p>
      </dgm:t>
    </dgm:pt>
    <dgm:pt modelId="{46AC7341-B1A7-4DF3-9610-107EC0F72B29}" type="sibTrans" cxnId="{FCBF3878-C28E-4482-8CD8-F9FDDBE303ED}">
      <dgm:prSet/>
      <dgm:spPr/>
      <dgm:t>
        <a:bodyPr/>
        <a:lstStyle/>
        <a:p>
          <a:endParaRPr lang="en-US"/>
        </a:p>
      </dgm:t>
    </dgm:pt>
    <dgm:pt modelId="{5B4B4253-C16C-40B1-AF3A-546ED0BD2716}">
      <dgm:prSet/>
      <dgm:spPr/>
      <dgm:t>
        <a:bodyPr/>
        <a:lstStyle/>
        <a:p>
          <a:pPr>
            <a:lnSpc>
              <a:spcPct val="100000"/>
            </a:lnSpc>
            <a:defRPr cap="all"/>
          </a:pPr>
          <a:r>
            <a:rPr lang="en-US"/>
            <a:t>Android Studio</a:t>
          </a:r>
        </a:p>
      </dgm:t>
    </dgm:pt>
    <dgm:pt modelId="{3169EDCC-265D-4C17-A085-4F1691C43CF7}" type="parTrans" cxnId="{7E6D73B1-C789-4365-9E96-8CD446D46FB9}">
      <dgm:prSet/>
      <dgm:spPr/>
      <dgm:t>
        <a:bodyPr/>
        <a:lstStyle/>
        <a:p>
          <a:endParaRPr lang="en-US"/>
        </a:p>
      </dgm:t>
    </dgm:pt>
    <dgm:pt modelId="{D3E2AAF5-87B8-4B21-84DE-CDDD55AB5307}" type="sibTrans" cxnId="{7E6D73B1-C789-4365-9E96-8CD446D46FB9}">
      <dgm:prSet/>
      <dgm:spPr/>
      <dgm:t>
        <a:bodyPr/>
        <a:lstStyle/>
        <a:p>
          <a:endParaRPr lang="en-US"/>
        </a:p>
      </dgm:t>
    </dgm:pt>
    <dgm:pt modelId="{AB881D11-8736-459B-81FA-79C40EB38EDF}" type="pres">
      <dgm:prSet presAssocID="{3588C85F-ED1F-4A22-BEFC-6F30CBDD55FA}" presName="root" presStyleCnt="0">
        <dgm:presLayoutVars>
          <dgm:dir/>
          <dgm:resizeHandles val="exact"/>
        </dgm:presLayoutVars>
      </dgm:prSet>
      <dgm:spPr/>
    </dgm:pt>
    <dgm:pt modelId="{D64C8C9B-3CFA-4CE3-9240-7BE4F15B3D35}" type="pres">
      <dgm:prSet presAssocID="{2AF12BD8-E578-4AA2-9F9A-F09C8427BA71}" presName="compNode" presStyleCnt="0"/>
      <dgm:spPr/>
    </dgm:pt>
    <dgm:pt modelId="{E53E6C63-A053-44E4-8F8A-D3B951B20B65}" type="pres">
      <dgm:prSet presAssocID="{2AF12BD8-E578-4AA2-9F9A-F09C8427BA71}" presName="iconBgRect" presStyleLbl="bgShp" presStyleIdx="0" presStyleCnt="5"/>
      <dgm:spPr>
        <a:prstGeom prst="round2DiagRect">
          <a:avLst>
            <a:gd name="adj1" fmla="val 29727"/>
            <a:gd name="adj2" fmla="val 0"/>
          </a:avLst>
        </a:prstGeom>
      </dgm:spPr>
    </dgm:pt>
    <dgm:pt modelId="{5796A844-DCEE-4D0B-82F5-16FA042FCBE4}" type="pres">
      <dgm:prSet presAssocID="{2AF12BD8-E578-4AA2-9F9A-F09C8427BA71}"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CC166C42-E13E-4B07-9B1C-132316F7918C}" type="pres">
      <dgm:prSet presAssocID="{2AF12BD8-E578-4AA2-9F9A-F09C8427BA71}" presName="spaceRect" presStyleCnt="0"/>
      <dgm:spPr/>
    </dgm:pt>
    <dgm:pt modelId="{9F48810E-F951-43AE-9943-433219A6FB49}" type="pres">
      <dgm:prSet presAssocID="{2AF12BD8-E578-4AA2-9F9A-F09C8427BA71}" presName="textRect" presStyleLbl="revTx" presStyleIdx="0" presStyleCnt="5">
        <dgm:presLayoutVars>
          <dgm:chMax val="1"/>
          <dgm:chPref val="1"/>
        </dgm:presLayoutVars>
      </dgm:prSet>
      <dgm:spPr/>
    </dgm:pt>
    <dgm:pt modelId="{196F2BFE-28D5-49B2-8A76-B1793F125902}" type="pres">
      <dgm:prSet presAssocID="{5984AB1D-41CC-4686-A95E-E781857F4501}" presName="sibTrans" presStyleCnt="0"/>
      <dgm:spPr/>
    </dgm:pt>
    <dgm:pt modelId="{8DB9B3CB-B259-4AC8-8881-36046504F3D5}" type="pres">
      <dgm:prSet presAssocID="{5CB2CB6A-E0A8-49BC-9F91-BB09D2F173EF}" presName="compNode" presStyleCnt="0"/>
      <dgm:spPr/>
    </dgm:pt>
    <dgm:pt modelId="{C0DEA657-20FB-4642-AC52-20AEB150BF2A}" type="pres">
      <dgm:prSet presAssocID="{5CB2CB6A-E0A8-49BC-9F91-BB09D2F173EF}" presName="iconBgRect" presStyleLbl="bgShp" presStyleIdx="1" presStyleCnt="5"/>
      <dgm:spPr>
        <a:prstGeom prst="round2DiagRect">
          <a:avLst>
            <a:gd name="adj1" fmla="val 29727"/>
            <a:gd name="adj2" fmla="val 0"/>
          </a:avLst>
        </a:prstGeom>
      </dgm:spPr>
    </dgm:pt>
    <dgm:pt modelId="{64740CEE-8534-4A08-859E-67B1022A291D}" type="pres">
      <dgm:prSet presAssocID="{5CB2CB6A-E0A8-49BC-9F91-BB09D2F173E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9F3B884F-14BB-464B-8B54-24FDA71A677B}" type="pres">
      <dgm:prSet presAssocID="{5CB2CB6A-E0A8-49BC-9F91-BB09D2F173EF}" presName="spaceRect" presStyleCnt="0"/>
      <dgm:spPr/>
    </dgm:pt>
    <dgm:pt modelId="{93561EFD-7C10-4D4C-AF90-2C051D0F47F6}" type="pres">
      <dgm:prSet presAssocID="{5CB2CB6A-E0A8-49BC-9F91-BB09D2F173EF}" presName="textRect" presStyleLbl="revTx" presStyleIdx="1" presStyleCnt="5">
        <dgm:presLayoutVars>
          <dgm:chMax val="1"/>
          <dgm:chPref val="1"/>
        </dgm:presLayoutVars>
      </dgm:prSet>
      <dgm:spPr/>
    </dgm:pt>
    <dgm:pt modelId="{DAF7F6E0-731B-4858-9F30-38D4E29D8D0A}" type="pres">
      <dgm:prSet presAssocID="{9C9767A4-F9E7-4072-A380-974DE088A9CA}" presName="sibTrans" presStyleCnt="0"/>
      <dgm:spPr/>
    </dgm:pt>
    <dgm:pt modelId="{A4A9D618-0A73-4F50-AB58-9F0FB3B08C8B}" type="pres">
      <dgm:prSet presAssocID="{95F32BA3-60AD-4B96-9817-1B0F2791D308}" presName="compNode" presStyleCnt="0"/>
      <dgm:spPr/>
    </dgm:pt>
    <dgm:pt modelId="{F1266EA1-74C5-4488-A9BD-F88C1ED24BEF}" type="pres">
      <dgm:prSet presAssocID="{95F32BA3-60AD-4B96-9817-1B0F2791D308}" presName="iconBgRect" presStyleLbl="bgShp" presStyleIdx="2" presStyleCnt="5"/>
      <dgm:spPr>
        <a:prstGeom prst="round2DiagRect">
          <a:avLst>
            <a:gd name="adj1" fmla="val 29727"/>
            <a:gd name="adj2" fmla="val 0"/>
          </a:avLst>
        </a:prstGeom>
      </dgm:spPr>
    </dgm:pt>
    <dgm:pt modelId="{AC955AFC-C273-4F4E-89F4-F3B27C69CB72}" type="pres">
      <dgm:prSet presAssocID="{95F32BA3-60AD-4B96-9817-1B0F2791D30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mart Phone"/>
        </a:ext>
      </dgm:extLst>
    </dgm:pt>
    <dgm:pt modelId="{DBBB5178-080B-408B-B0D0-ADCE6444CFCF}" type="pres">
      <dgm:prSet presAssocID="{95F32BA3-60AD-4B96-9817-1B0F2791D308}" presName="spaceRect" presStyleCnt="0"/>
      <dgm:spPr/>
    </dgm:pt>
    <dgm:pt modelId="{64049C81-A93D-4F56-8B19-4B4BF3B75EAF}" type="pres">
      <dgm:prSet presAssocID="{95F32BA3-60AD-4B96-9817-1B0F2791D308}" presName="textRect" presStyleLbl="revTx" presStyleIdx="2" presStyleCnt="5">
        <dgm:presLayoutVars>
          <dgm:chMax val="1"/>
          <dgm:chPref val="1"/>
        </dgm:presLayoutVars>
      </dgm:prSet>
      <dgm:spPr/>
    </dgm:pt>
    <dgm:pt modelId="{181F48B8-7D22-463E-B0ED-DF34F6A1AB54}" type="pres">
      <dgm:prSet presAssocID="{5933C547-6D40-4340-BDB2-BF6C1095F951}" presName="sibTrans" presStyleCnt="0"/>
      <dgm:spPr/>
    </dgm:pt>
    <dgm:pt modelId="{60111083-D11B-4D04-A3B5-91727098FE89}" type="pres">
      <dgm:prSet presAssocID="{E3493768-8E8A-4B50-A7E6-99B09D2C56B3}" presName="compNode" presStyleCnt="0"/>
      <dgm:spPr/>
    </dgm:pt>
    <dgm:pt modelId="{36FE1544-A8D1-4A98-8F46-8E3621FCEECC}" type="pres">
      <dgm:prSet presAssocID="{E3493768-8E8A-4B50-A7E6-99B09D2C56B3}" presName="iconBgRect" presStyleLbl="bgShp" presStyleIdx="3" presStyleCnt="5"/>
      <dgm:spPr>
        <a:prstGeom prst="round2DiagRect">
          <a:avLst>
            <a:gd name="adj1" fmla="val 29727"/>
            <a:gd name="adj2" fmla="val 0"/>
          </a:avLst>
        </a:prstGeom>
      </dgm:spPr>
    </dgm:pt>
    <dgm:pt modelId="{71CF63EC-07F0-4C12-A392-8BE4883B57FB}" type="pres">
      <dgm:prSet presAssocID="{E3493768-8E8A-4B50-A7E6-99B09D2C56B3}"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ind Chime"/>
        </a:ext>
      </dgm:extLst>
    </dgm:pt>
    <dgm:pt modelId="{2470EA65-2BB5-4B06-A432-C29DA1EF8237}" type="pres">
      <dgm:prSet presAssocID="{E3493768-8E8A-4B50-A7E6-99B09D2C56B3}" presName="spaceRect" presStyleCnt="0"/>
      <dgm:spPr/>
    </dgm:pt>
    <dgm:pt modelId="{4A57E4BA-B7B1-4596-A296-B7909FAC0399}" type="pres">
      <dgm:prSet presAssocID="{E3493768-8E8A-4B50-A7E6-99B09D2C56B3}" presName="textRect" presStyleLbl="revTx" presStyleIdx="3" presStyleCnt="5">
        <dgm:presLayoutVars>
          <dgm:chMax val="1"/>
          <dgm:chPref val="1"/>
        </dgm:presLayoutVars>
      </dgm:prSet>
      <dgm:spPr/>
    </dgm:pt>
    <dgm:pt modelId="{6B9B79B4-325E-4FC4-AEC1-F5B1B43F906B}" type="pres">
      <dgm:prSet presAssocID="{46AC7341-B1A7-4DF3-9610-107EC0F72B29}" presName="sibTrans" presStyleCnt="0"/>
      <dgm:spPr/>
    </dgm:pt>
    <dgm:pt modelId="{73B36F91-3B61-4F9E-98CA-EAF1324D4140}" type="pres">
      <dgm:prSet presAssocID="{5B4B4253-C16C-40B1-AF3A-546ED0BD2716}" presName="compNode" presStyleCnt="0"/>
      <dgm:spPr/>
    </dgm:pt>
    <dgm:pt modelId="{A601E341-C04A-423D-842C-C16D784D5689}" type="pres">
      <dgm:prSet presAssocID="{5B4B4253-C16C-40B1-AF3A-546ED0BD2716}" presName="iconBgRect" presStyleLbl="bgShp" presStyleIdx="4" presStyleCnt="5"/>
      <dgm:spPr>
        <a:prstGeom prst="round2DiagRect">
          <a:avLst>
            <a:gd name="adj1" fmla="val 29727"/>
            <a:gd name="adj2" fmla="val 0"/>
          </a:avLst>
        </a:prstGeom>
      </dgm:spPr>
    </dgm:pt>
    <dgm:pt modelId="{3BD7E416-11CF-4BAF-8D89-1A0CEED5227F}" type="pres">
      <dgm:prSet presAssocID="{5B4B4253-C16C-40B1-AF3A-546ED0BD271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ablet"/>
        </a:ext>
      </dgm:extLst>
    </dgm:pt>
    <dgm:pt modelId="{D37264B7-2C97-44C4-BE28-7D6A72175E89}" type="pres">
      <dgm:prSet presAssocID="{5B4B4253-C16C-40B1-AF3A-546ED0BD2716}" presName="spaceRect" presStyleCnt="0"/>
      <dgm:spPr/>
    </dgm:pt>
    <dgm:pt modelId="{7DA209D4-F0CC-4432-9300-D510149A2678}" type="pres">
      <dgm:prSet presAssocID="{5B4B4253-C16C-40B1-AF3A-546ED0BD2716}" presName="textRect" presStyleLbl="revTx" presStyleIdx="4" presStyleCnt="5">
        <dgm:presLayoutVars>
          <dgm:chMax val="1"/>
          <dgm:chPref val="1"/>
        </dgm:presLayoutVars>
      </dgm:prSet>
      <dgm:spPr/>
    </dgm:pt>
  </dgm:ptLst>
  <dgm:cxnLst>
    <dgm:cxn modelId="{C2150D05-DCF5-4CB5-8474-7DFCF8BD77B1}" srcId="{3588C85F-ED1F-4A22-BEFC-6F30CBDD55FA}" destId="{5CB2CB6A-E0A8-49BC-9F91-BB09D2F173EF}" srcOrd="1" destOrd="0" parTransId="{7FA6FCFE-376E-433B-B436-1CB1AA9F9A6E}" sibTransId="{9C9767A4-F9E7-4072-A380-974DE088A9CA}"/>
    <dgm:cxn modelId="{AC1C1C5A-1AFF-44DF-8E45-7C4B8FCEB0E8}" srcId="{3588C85F-ED1F-4A22-BEFC-6F30CBDD55FA}" destId="{2AF12BD8-E578-4AA2-9F9A-F09C8427BA71}" srcOrd="0" destOrd="0" parTransId="{C22EFBD9-E2B6-4B62-AF73-D9EA2FB77BFB}" sibTransId="{5984AB1D-41CC-4686-A95E-E781857F4501}"/>
    <dgm:cxn modelId="{B2823A70-DDB9-EC47-B154-F4BCA8A61213}" type="presOf" srcId="{5CB2CB6A-E0A8-49BC-9F91-BB09D2F173EF}" destId="{93561EFD-7C10-4D4C-AF90-2C051D0F47F6}" srcOrd="0" destOrd="0" presId="urn:microsoft.com/office/officeart/2018/5/layout/IconLeafLabelList"/>
    <dgm:cxn modelId="{FCBF3878-C28E-4482-8CD8-F9FDDBE303ED}" srcId="{3588C85F-ED1F-4A22-BEFC-6F30CBDD55FA}" destId="{E3493768-8E8A-4B50-A7E6-99B09D2C56B3}" srcOrd="3" destOrd="0" parTransId="{A9160E2C-D2AF-4896-BDA4-532C99B44932}" sibTransId="{46AC7341-B1A7-4DF3-9610-107EC0F72B29}"/>
    <dgm:cxn modelId="{78BC047D-2289-4F28-9313-263D17E8D404}" srcId="{3588C85F-ED1F-4A22-BEFC-6F30CBDD55FA}" destId="{95F32BA3-60AD-4B96-9817-1B0F2791D308}" srcOrd="2" destOrd="0" parTransId="{8459ECB8-673D-4360-B2BF-37ECC991DEE3}" sibTransId="{5933C547-6D40-4340-BDB2-BF6C1095F951}"/>
    <dgm:cxn modelId="{883950A6-EDBC-2D4F-B6AD-2C1428A64FFF}" type="presOf" srcId="{95F32BA3-60AD-4B96-9817-1B0F2791D308}" destId="{64049C81-A93D-4F56-8B19-4B4BF3B75EAF}" srcOrd="0" destOrd="0" presId="urn:microsoft.com/office/officeart/2018/5/layout/IconLeafLabelList"/>
    <dgm:cxn modelId="{4AE11AAB-5F6F-1048-A7A8-363AEE6A64D6}" type="presOf" srcId="{2AF12BD8-E578-4AA2-9F9A-F09C8427BA71}" destId="{9F48810E-F951-43AE-9943-433219A6FB49}" srcOrd="0" destOrd="0" presId="urn:microsoft.com/office/officeart/2018/5/layout/IconLeafLabelList"/>
    <dgm:cxn modelId="{7E6D73B1-C789-4365-9E96-8CD446D46FB9}" srcId="{3588C85F-ED1F-4A22-BEFC-6F30CBDD55FA}" destId="{5B4B4253-C16C-40B1-AF3A-546ED0BD2716}" srcOrd="4" destOrd="0" parTransId="{3169EDCC-265D-4C17-A085-4F1691C43CF7}" sibTransId="{D3E2AAF5-87B8-4B21-84DE-CDDD55AB5307}"/>
    <dgm:cxn modelId="{48AF3EEE-1E42-0841-818D-F7E404A05E09}" type="presOf" srcId="{E3493768-8E8A-4B50-A7E6-99B09D2C56B3}" destId="{4A57E4BA-B7B1-4596-A296-B7909FAC0399}" srcOrd="0" destOrd="0" presId="urn:microsoft.com/office/officeart/2018/5/layout/IconLeafLabelList"/>
    <dgm:cxn modelId="{B2758CEE-F030-B243-841C-39C46248583B}" type="presOf" srcId="{3588C85F-ED1F-4A22-BEFC-6F30CBDD55FA}" destId="{AB881D11-8736-459B-81FA-79C40EB38EDF}" srcOrd="0" destOrd="0" presId="urn:microsoft.com/office/officeart/2018/5/layout/IconLeafLabelList"/>
    <dgm:cxn modelId="{3167D2F6-FD92-B847-836B-FBAB623C07C2}" type="presOf" srcId="{5B4B4253-C16C-40B1-AF3A-546ED0BD2716}" destId="{7DA209D4-F0CC-4432-9300-D510149A2678}" srcOrd="0" destOrd="0" presId="urn:microsoft.com/office/officeart/2018/5/layout/IconLeafLabelList"/>
    <dgm:cxn modelId="{6EA0D53F-67ED-824D-A552-F0B6FF65396B}" type="presParOf" srcId="{AB881D11-8736-459B-81FA-79C40EB38EDF}" destId="{D64C8C9B-3CFA-4CE3-9240-7BE4F15B3D35}" srcOrd="0" destOrd="0" presId="urn:microsoft.com/office/officeart/2018/5/layout/IconLeafLabelList"/>
    <dgm:cxn modelId="{E7618A49-9E31-0449-8C02-C23FBF3228F3}" type="presParOf" srcId="{D64C8C9B-3CFA-4CE3-9240-7BE4F15B3D35}" destId="{E53E6C63-A053-44E4-8F8A-D3B951B20B65}" srcOrd="0" destOrd="0" presId="urn:microsoft.com/office/officeart/2018/5/layout/IconLeafLabelList"/>
    <dgm:cxn modelId="{3FF7674D-112C-DD43-92D5-D1C2B705CFC8}" type="presParOf" srcId="{D64C8C9B-3CFA-4CE3-9240-7BE4F15B3D35}" destId="{5796A844-DCEE-4D0B-82F5-16FA042FCBE4}" srcOrd="1" destOrd="0" presId="urn:microsoft.com/office/officeart/2018/5/layout/IconLeafLabelList"/>
    <dgm:cxn modelId="{D007CC2A-16A2-AC44-8C6D-2AE1F77C2F2C}" type="presParOf" srcId="{D64C8C9B-3CFA-4CE3-9240-7BE4F15B3D35}" destId="{CC166C42-E13E-4B07-9B1C-132316F7918C}" srcOrd="2" destOrd="0" presId="urn:microsoft.com/office/officeart/2018/5/layout/IconLeafLabelList"/>
    <dgm:cxn modelId="{D75B75DE-CE73-9347-A183-223CCA18ECA7}" type="presParOf" srcId="{D64C8C9B-3CFA-4CE3-9240-7BE4F15B3D35}" destId="{9F48810E-F951-43AE-9943-433219A6FB49}" srcOrd="3" destOrd="0" presId="urn:microsoft.com/office/officeart/2018/5/layout/IconLeafLabelList"/>
    <dgm:cxn modelId="{8CD8698A-85AE-8643-A8D9-1B6C67AD8D81}" type="presParOf" srcId="{AB881D11-8736-459B-81FA-79C40EB38EDF}" destId="{196F2BFE-28D5-49B2-8A76-B1793F125902}" srcOrd="1" destOrd="0" presId="urn:microsoft.com/office/officeart/2018/5/layout/IconLeafLabelList"/>
    <dgm:cxn modelId="{B9E74E82-80AF-2348-A048-39C535727056}" type="presParOf" srcId="{AB881D11-8736-459B-81FA-79C40EB38EDF}" destId="{8DB9B3CB-B259-4AC8-8881-36046504F3D5}" srcOrd="2" destOrd="0" presId="urn:microsoft.com/office/officeart/2018/5/layout/IconLeafLabelList"/>
    <dgm:cxn modelId="{0F3C780D-4A9E-C34D-92C8-94F1057CC7AC}" type="presParOf" srcId="{8DB9B3CB-B259-4AC8-8881-36046504F3D5}" destId="{C0DEA657-20FB-4642-AC52-20AEB150BF2A}" srcOrd="0" destOrd="0" presId="urn:microsoft.com/office/officeart/2018/5/layout/IconLeafLabelList"/>
    <dgm:cxn modelId="{1B435D71-0B42-B64E-8C7B-762C2805E389}" type="presParOf" srcId="{8DB9B3CB-B259-4AC8-8881-36046504F3D5}" destId="{64740CEE-8534-4A08-859E-67B1022A291D}" srcOrd="1" destOrd="0" presId="urn:microsoft.com/office/officeart/2018/5/layout/IconLeafLabelList"/>
    <dgm:cxn modelId="{CDA76EFF-38CB-C845-95A7-4C8E386C94BF}" type="presParOf" srcId="{8DB9B3CB-B259-4AC8-8881-36046504F3D5}" destId="{9F3B884F-14BB-464B-8B54-24FDA71A677B}" srcOrd="2" destOrd="0" presId="urn:microsoft.com/office/officeart/2018/5/layout/IconLeafLabelList"/>
    <dgm:cxn modelId="{A0670A94-FDF6-E84C-8C0C-F830CFC9751D}" type="presParOf" srcId="{8DB9B3CB-B259-4AC8-8881-36046504F3D5}" destId="{93561EFD-7C10-4D4C-AF90-2C051D0F47F6}" srcOrd="3" destOrd="0" presId="urn:microsoft.com/office/officeart/2018/5/layout/IconLeafLabelList"/>
    <dgm:cxn modelId="{FB944E54-9D87-A347-91FB-02A5E8D4CB43}" type="presParOf" srcId="{AB881D11-8736-459B-81FA-79C40EB38EDF}" destId="{DAF7F6E0-731B-4858-9F30-38D4E29D8D0A}" srcOrd="3" destOrd="0" presId="urn:microsoft.com/office/officeart/2018/5/layout/IconLeafLabelList"/>
    <dgm:cxn modelId="{0B129593-DDA8-8C4E-83CB-D16FFD065750}" type="presParOf" srcId="{AB881D11-8736-459B-81FA-79C40EB38EDF}" destId="{A4A9D618-0A73-4F50-AB58-9F0FB3B08C8B}" srcOrd="4" destOrd="0" presId="urn:microsoft.com/office/officeart/2018/5/layout/IconLeafLabelList"/>
    <dgm:cxn modelId="{9D443286-255A-6A41-AD76-409A5AD84565}" type="presParOf" srcId="{A4A9D618-0A73-4F50-AB58-9F0FB3B08C8B}" destId="{F1266EA1-74C5-4488-A9BD-F88C1ED24BEF}" srcOrd="0" destOrd="0" presId="urn:microsoft.com/office/officeart/2018/5/layout/IconLeafLabelList"/>
    <dgm:cxn modelId="{14C7F6F4-B3A8-8841-AA01-0176D418DDC6}" type="presParOf" srcId="{A4A9D618-0A73-4F50-AB58-9F0FB3B08C8B}" destId="{AC955AFC-C273-4F4E-89F4-F3B27C69CB72}" srcOrd="1" destOrd="0" presId="urn:microsoft.com/office/officeart/2018/5/layout/IconLeafLabelList"/>
    <dgm:cxn modelId="{D74C7D9C-C4F5-A04D-9F9F-970309A63172}" type="presParOf" srcId="{A4A9D618-0A73-4F50-AB58-9F0FB3B08C8B}" destId="{DBBB5178-080B-408B-B0D0-ADCE6444CFCF}" srcOrd="2" destOrd="0" presId="urn:microsoft.com/office/officeart/2018/5/layout/IconLeafLabelList"/>
    <dgm:cxn modelId="{41F08683-C556-F849-B4CC-E8913B94FBC0}" type="presParOf" srcId="{A4A9D618-0A73-4F50-AB58-9F0FB3B08C8B}" destId="{64049C81-A93D-4F56-8B19-4B4BF3B75EAF}" srcOrd="3" destOrd="0" presId="urn:microsoft.com/office/officeart/2018/5/layout/IconLeafLabelList"/>
    <dgm:cxn modelId="{A298481E-1021-BC48-BAD3-C64F921F8234}" type="presParOf" srcId="{AB881D11-8736-459B-81FA-79C40EB38EDF}" destId="{181F48B8-7D22-463E-B0ED-DF34F6A1AB54}" srcOrd="5" destOrd="0" presId="urn:microsoft.com/office/officeart/2018/5/layout/IconLeafLabelList"/>
    <dgm:cxn modelId="{6F3F77E2-D0EE-D747-937D-1383FBC2E634}" type="presParOf" srcId="{AB881D11-8736-459B-81FA-79C40EB38EDF}" destId="{60111083-D11B-4D04-A3B5-91727098FE89}" srcOrd="6" destOrd="0" presId="urn:microsoft.com/office/officeart/2018/5/layout/IconLeafLabelList"/>
    <dgm:cxn modelId="{1503C11C-07BB-744B-A61F-11519313EA9F}" type="presParOf" srcId="{60111083-D11B-4D04-A3B5-91727098FE89}" destId="{36FE1544-A8D1-4A98-8F46-8E3621FCEECC}" srcOrd="0" destOrd="0" presId="urn:microsoft.com/office/officeart/2018/5/layout/IconLeafLabelList"/>
    <dgm:cxn modelId="{A7D1D29B-5A5E-F14C-A39C-8CFEC2D00D2A}" type="presParOf" srcId="{60111083-D11B-4D04-A3B5-91727098FE89}" destId="{71CF63EC-07F0-4C12-A392-8BE4883B57FB}" srcOrd="1" destOrd="0" presId="urn:microsoft.com/office/officeart/2018/5/layout/IconLeafLabelList"/>
    <dgm:cxn modelId="{7BE92454-FB3A-AF42-86F2-ABF9BC607794}" type="presParOf" srcId="{60111083-D11B-4D04-A3B5-91727098FE89}" destId="{2470EA65-2BB5-4B06-A432-C29DA1EF8237}" srcOrd="2" destOrd="0" presId="urn:microsoft.com/office/officeart/2018/5/layout/IconLeafLabelList"/>
    <dgm:cxn modelId="{00256944-D551-A74F-A79C-AC9E1531231B}" type="presParOf" srcId="{60111083-D11B-4D04-A3B5-91727098FE89}" destId="{4A57E4BA-B7B1-4596-A296-B7909FAC0399}" srcOrd="3" destOrd="0" presId="urn:microsoft.com/office/officeart/2018/5/layout/IconLeafLabelList"/>
    <dgm:cxn modelId="{38B00D2C-950D-8E4F-B33D-E73391B2A0A8}" type="presParOf" srcId="{AB881D11-8736-459B-81FA-79C40EB38EDF}" destId="{6B9B79B4-325E-4FC4-AEC1-F5B1B43F906B}" srcOrd="7" destOrd="0" presId="urn:microsoft.com/office/officeart/2018/5/layout/IconLeafLabelList"/>
    <dgm:cxn modelId="{70130952-62DD-DB4C-B34F-ADB0F21FF0F4}" type="presParOf" srcId="{AB881D11-8736-459B-81FA-79C40EB38EDF}" destId="{73B36F91-3B61-4F9E-98CA-EAF1324D4140}" srcOrd="8" destOrd="0" presId="urn:microsoft.com/office/officeart/2018/5/layout/IconLeafLabelList"/>
    <dgm:cxn modelId="{76D19694-ACF4-4D4B-8443-92F537529B81}" type="presParOf" srcId="{73B36F91-3B61-4F9E-98CA-EAF1324D4140}" destId="{A601E341-C04A-423D-842C-C16D784D5689}" srcOrd="0" destOrd="0" presId="urn:microsoft.com/office/officeart/2018/5/layout/IconLeafLabelList"/>
    <dgm:cxn modelId="{F7110F2A-2DAD-3E46-B706-9EF512CFDE90}" type="presParOf" srcId="{73B36F91-3B61-4F9E-98CA-EAF1324D4140}" destId="{3BD7E416-11CF-4BAF-8D89-1A0CEED5227F}" srcOrd="1" destOrd="0" presId="urn:microsoft.com/office/officeart/2018/5/layout/IconLeafLabelList"/>
    <dgm:cxn modelId="{034E7567-B03F-F246-84DC-D63C685D3DD5}" type="presParOf" srcId="{73B36F91-3B61-4F9E-98CA-EAF1324D4140}" destId="{D37264B7-2C97-44C4-BE28-7D6A72175E89}" srcOrd="2" destOrd="0" presId="urn:microsoft.com/office/officeart/2018/5/layout/IconLeafLabelList"/>
    <dgm:cxn modelId="{AB4CBFF6-73FA-2542-A970-047257FF01BE}" type="presParOf" srcId="{73B36F91-3B61-4F9E-98CA-EAF1324D4140}" destId="{7DA209D4-F0CC-4432-9300-D510149A2678}"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61D82C-EB3D-4F70-9BE7-645DBCAD5454}" type="doc">
      <dgm:prSet loTypeId="urn:microsoft.com/office/officeart/2005/8/layout/hierarchy1" loCatId="hierarchy" qsTypeId="urn:microsoft.com/office/officeart/2005/8/quickstyle/simple5" qsCatId="simple" csTypeId="urn:microsoft.com/office/officeart/2005/8/colors/colorful2" csCatId="colorful"/>
      <dgm:spPr/>
      <dgm:t>
        <a:bodyPr/>
        <a:lstStyle/>
        <a:p>
          <a:endParaRPr lang="en-US"/>
        </a:p>
      </dgm:t>
    </dgm:pt>
    <dgm:pt modelId="{E0767A01-8FE1-474C-A71C-C875EA4042D8}">
      <dgm:prSet/>
      <dgm:spPr/>
      <dgm:t>
        <a:bodyPr/>
        <a:lstStyle/>
        <a:p>
          <a:r>
            <a:rPr lang="en-US"/>
            <a:t>The first page will be the login page where he can access our application by signing in with the username and password which helps to keep track of the anonymous user. </a:t>
          </a:r>
        </a:p>
      </dgm:t>
    </dgm:pt>
    <dgm:pt modelId="{CF24B068-9F62-47E6-A814-45B524BAF900}" type="parTrans" cxnId="{B570FDE9-723F-444D-9ED8-E33ECA7E5468}">
      <dgm:prSet/>
      <dgm:spPr/>
      <dgm:t>
        <a:bodyPr/>
        <a:lstStyle/>
        <a:p>
          <a:endParaRPr lang="en-US"/>
        </a:p>
      </dgm:t>
    </dgm:pt>
    <dgm:pt modelId="{9B63734D-EE1D-4210-9370-6FAB516479C8}" type="sibTrans" cxnId="{B570FDE9-723F-444D-9ED8-E33ECA7E5468}">
      <dgm:prSet/>
      <dgm:spPr/>
      <dgm:t>
        <a:bodyPr/>
        <a:lstStyle/>
        <a:p>
          <a:endParaRPr lang="en-US"/>
        </a:p>
      </dgm:t>
    </dgm:pt>
    <dgm:pt modelId="{32863E3B-7AB7-4649-93B1-5015381FD3DE}">
      <dgm:prSet/>
      <dgm:spPr/>
      <dgm:t>
        <a:bodyPr/>
        <a:lstStyle/>
        <a:p>
          <a:r>
            <a:rPr lang="en-US"/>
            <a:t>If the user is using the application for the first time, they can register with the registration page where he/she can give provide details like name, age, address, gender and the blood group.</a:t>
          </a:r>
        </a:p>
      </dgm:t>
    </dgm:pt>
    <dgm:pt modelId="{4B4C19AA-54C1-4DF6-91B3-CC32D843C2F3}" type="parTrans" cxnId="{0C4D17D7-45D8-413E-B8E8-0837F86AE221}">
      <dgm:prSet/>
      <dgm:spPr/>
      <dgm:t>
        <a:bodyPr/>
        <a:lstStyle/>
        <a:p>
          <a:endParaRPr lang="en-US"/>
        </a:p>
      </dgm:t>
    </dgm:pt>
    <dgm:pt modelId="{72B5288B-8A8F-47FB-A2DB-668A1BDAB2A4}" type="sibTrans" cxnId="{0C4D17D7-45D8-413E-B8E8-0837F86AE221}">
      <dgm:prSet/>
      <dgm:spPr/>
      <dgm:t>
        <a:bodyPr/>
        <a:lstStyle/>
        <a:p>
          <a:endParaRPr lang="en-US"/>
        </a:p>
      </dgm:t>
    </dgm:pt>
    <dgm:pt modelId="{A84E508D-1004-4972-937B-E5C5AAF58005}">
      <dgm:prSet/>
      <dgm:spPr/>
      <dgm:t>
        <a:bodyPr/>
        <a:lstStyle/>
        <a:p>
          <a:r>
            <a:rPr lang="en-US"/>
            <a:t>Once the user is logged in, he/she can get the information about the donor’s list of blood group in the Donor’s page. </a:t>
          </a:r>
        </a:p>
      </dgm:t>
    </dgm:pt>
    <dgm:pt modelId="{840380B8-938A-47DB-86CF-B8B19B8BA9E1}" type="parTrans" cxnId="{62EF0CF4-1E49-4673-86A1-9CF00EF1EC5B}">
      <dgm:prSet/>
      <dgm:spPr/>
      <dgm:t>
        <a:bodyPr/>
        <a:lstStyle/>
        <a:p>
          <a:endParaRPr lang="en-US"/>
        </a:p>
      </dgm:t>
    </dgm:pt>
    <dgm:pt modelId="{B798F8CA-CC11-4D98-A0A1-92BF1ABB92B2}" type="sibTrans" cxnId="{62EF0CF4-1E49-4673-86A1-9CF00EF1EC5B}">
      <dgm:prSet/>
      <dgm:spPr/>
      <dgm:t>
        <a:bodyPr/>
        <a:lstStyle/>
        <a:p>
          <a:endParaRPr lang="en-US"/>
        </a:p>
      </dgm:t>
    </dgm:pt>
    <dgm:pt modelId="{8406114A-39AC-45C6-BB73-31E81EDB935A}">
      <dgm:prSet/>
      <dgm:spPr/>
      <dgm:t>
        <a:bodyPr/>
        <a:lstStyle/>
        <a:p>
          <a:r>
            <a:rPr lang="en-US"/>
            <a:t>If the user is searching for the number of blood units available in the blood bank, he/she can access that data in the blood bank page. If the user willing to be a donor or change his details he/she can do using the edit page.</a:t>
          </a:r>
        </a:p>
      </dgm:t>
    </dgm:pt>
    <dgm:pt modelId="{6DD9404A-A030-4879-9B79-38E2D6C585FA}" type="parTrans" cxnId="{D893F1BC-FCE1-445B-9AA5-5F88D36BA624}">
      <dgm:prSet/>
      <dgm:spPr/>
      <dgm:t>
        <a:bodyPr/>
        <a:lstStyle/>
        <a:p>
          <a:endParaRPr lang="en-US"/>
        </a:p>
      </dgm:t>
    </dgm:pt>
    <dgm:pt modelId="{8A762285-3320-4320-9ADE-66B669C4F6C4}" type="sibTrans" cxnId="{D893F1BC-FCE1-445B-9AA5-5F88D36BA624}">
      <dgm:prSet/>
      <dgm:spPr/>
      <dgm:t>
        <a:bodyPr/>
        <a:lstStyle/>
        <a:p>
          <a:endParaRPr lang="en-US"/>
        </a:p>
      </dgm:t>
    </dgm:pt>
    <dgm:pt modelId="{65B11556-47AF-D547-9D5F-C47FE5F3063F}" type="pres">
      <dgm:prSet presAssocID="{9361D82C-EB3D-4F70-9BE7-645DBCAD5454}" presName="hierChild1" presStyleCnt="0">
        <dgm:presLayoutVars>
          <dgm:chPref val="1"/>
          <dgm:dir/>
          <dgm:animOne val="branch"/>
          <dgm:animLvl val="lvl"/>
          <dgm:resizeHandles/>
        </dgm:presLayoutVars>
      </dgm:prSet>
      <dgm:spPr/>
    </dgm:pt>
    <dgm:pt modelId="{75F74185-67C3-B548-826A-DE993539C130}" type="pres">
      <dgm:prSet presAssocID="{E0767A01-8FE1-474C-A71C-C875EA4042D8}" presName="hierRoot1" presStyleCnt="0"/>
      <dgm:spPr/>
    </dgm:pt>
    <dgm:pt modelId="{DE298A8C-8A30-7842-98FC-B564A8826BFD}" type="pres">
      <dgm:prSet presAssocID="{E0767A01-8FE1-474C-A71C-C875EA4042D8}" presName="composite" presStyleCnt="0"/>
      <dgm:spPr/>
    </dgm:pt>
    <dgm:pt modelId="{6DEE3C9A-AA42-4644-84B8-7B71E45D322B}" type="pres">
      <dgm:prSet presAssocID="{E0767A01-8FE1-474C-A71C-C875EA4042D8}" presName="background" presStyleLbl="node0" presStyleIdx="0" presStyleCnt="4"/>
      <dgm:spPr/>
    </dgm:pt>
    <dgm:pt modelId="{97359CD8-99CF-9E42-80E7-D04F48C37079}" type="pres">
      <dgm:prSet presAssocID="{E0767A01-8FE1-474C-A71C-C875EA4042D8}" presName="text" presStyleLbl="fgAcc0" presStyleIdx="0" presStyleCnt="4">
        <dgm:presLayoutVars>
          <dgm:chPref val="3"/>
        </dgm:presLayoutVars>
      </dgm:prSet>
      <dgm:spPr/>
    </dgm:pt>
    <dgm:pt modelId="{A8828260-3FD7-1149-9DEF-6EE9F7C778BC}" type="pres">
      <dgm:prSet presAssocID="{E0767A01-8FE1-474C-A71C-C875EA4042D8}" presName="hierChild2" presStyleCnt="0"/>
      <dgm:spPr/>
    </dgm:pt>
    <dgm:pt modelId="{47867F3D-4631-D445-A334-724DAF622815}" type="pres">
      <dgm:prSet presAssocID="{32863E3B-7AB7-4649-93B1-5015381FD3DE}" presName="hierRoot1" presStyleCnt="0"/>
      <dgm:spPr/>
    </dgm:pt>
    <dgm:pt modelId="{66004923-A794-2B4D-AD44-99BCAD936DB3}" type="pres">
      <dgm:prSet presAssocID="{32863E3B-7AB7-4649-93B1-5015381FD3DE}" presName="composite" presStyleCnt="0"/>
      <dgm:spPr/>
    </dgm:pt>
    <dgm:pt modelId="{D21924D1-A6A3-794D-94A5-B413A763FEB6}" type="pres">
      <dgm:prSet presAssocID="{32863E3B-7AB7-4649-93B1-5015381FD3DE}" presName="background" presStyleLbl="node0" presStyleIdx="1" presStyleCnt="4"/>
      <dgm:spPr/>
    </dgm:pt>
    <dgm:pt modelId="{C38F3A26-FDA0-984A-83CC-96D4960983BF}" type="pres">
      <dgm:prSet presAssocID="{32863E3B-7AB7-4649-93B1-5015381FD3DE}" presName="text" presStyleLbl="fgAcc0" presStyleIdx="1" presStyleCnt="4">
        <dgm:presLayoutVars>
          <dgm:chPref val="3"/>
        </dgm:presLayoutVars>
      </dgm:prSet>
      <dgm:spPr/>
    </dgm:pt>
    <dgm:pt modelId="{75488628-F958-E342-B8E5-A6B5B8AC7D6D}" type="pres">
      <dgm:prSet presAssocID="{32863E3B-7AB7-4649-93B1-5015381FD3DE}" presName="hierChild2" presStyleCnt="0"/>
      <dgm:spPr/>
    </dgm:pt>
    <dgm:pt modelId="{4D71AE70-3894-2446-AF23-2A937C027964}" type="pres">
      <dgm:prSet presAssocID="{A84E508D-1004-4972-937B-E5C5AAF58005}" presName="hierRoot1" presStyleCnt="0"/>
      <dgm:spPr/>
    </dgm:pt>
    <dgm:pt modelId="{CE97A865-3AC5-C64C-B508-1B3F3BD4D5E4}" type="pres">
      <dgm:prSet presAssocID="{A84E508D-1004-4972-937B-E5C5AAF58005}" presName="composite" presStyleCnt="0"/>
      <dgm:spPr/>
    </dgm:pt>
    <dgm:pt modelId="{2FFF9979-6E8D-3B4D-9854-67D4BF55EC58}" type="pres">
      <dgm:prSet presAssocID="{A84E508D-1004-4972-937B-E5C5AAF58005}" presName="background" presStyleLbl="node0" presStyleIdx="2" presStyleCnt="4"/>
      <dgm:spPr/>
    </dgm:pt>
    <dgm:pt modelId="{3FB487F3-9170-234E-B9DC-917EBAD18CF4}" type="pres">
      <dgm:prSet presAssocID="{A84E508D-1004-4972-937B-E5C5AAF58005}" presName="text" presStyleLbl="fgAcc0" presStyleIdx="2" presStyleCnt="4">
        <dgm:presLayoutVars>
          <dgm:chPref val="3"/>
        </dgm:presLayoutVars>
      </dgm:prSet>
      <dgm:spPr/>
    </dgm:pt>
    <dgm:pt modelId="{ACBEFEE7-26C1-1448-A426-8A6A6A230864}" type="pres">
      <dgm:prSet presAssocID="{A84E508D-1004-4972-937B-E5C5AAF58005}" presName="hierChild2" presStyleCnt="0"/>
      <dgm:spPr/>
    </dgm:pt>
    <dgm:pt modelId="{B608758F-43FA-C147-91EC-9892D1EEA916}" type="pres">
      <dgm:prSet presAssocID="{8406114A-39AC-45C6-BB73-31E81EDB935A}" presName="hierRoot1" presStyleCnt="0"/>
      <dgm:spPr/>
    </dgm:pt>
    <dgm:pt modelId="{D03785E0-092C-7A4D-8861-D3AA82E633DB}" type="pres">
      <dgm:prSet presAssocID="{8406114A-39AC-45C6-BB73-31E81EDB935A}" presName="composite" presStyleCnt="0"/>
      <dgm:spPr/>
    </dgm:pt>
    <dgm:pt modelId="{CE6875D2-50BE-9F46-9C04-E7F2F0D4B0A2}" type="pres">
      <dgm:prSet presAssocID="{8406114A-39AC-45C6-BB73-31E81EDB935A}" presName="background" presStyleLbl="node0" presStyleIdx="3" presStyleCnt="4"/>
      <dgm:spPr/>
    </dgm:pt>
    <dgm:pt modelId="{A64C1147-6415-A04C-9205-F7961BD1C3CF}" type="pres">
      <dgm:prSet presAssocID="{8406114A-39AC-45C6-BB73-31E81EDB935A}" presName="text" presStyleLbl="fgAcc0" presStyleIdx="3" presStyleCnt="4">
        <dgm:presLayoutVars>
          <dgm:chPref val="3"/>
        </dgm:presLayoutVars>
      </dgm:prSet>
      <dgm:spPr/>
    </dgm:pt>
    <dgm:pt modelId="{50A5D6DE-8059-8246-8CF9-2D924572D16E}" type="pres">
      <dgm:prSet presAssocID="{8406114A-39AC-45C6-BB73-31E81EDB935A}" presName="hierChild2" presStyleCnt="0"/>
      <dgm:spPr/>
    </dgm:pt>
  </dgm:ptLst>
  <dgm:cxnLst>
    <dgm:cxn modelId="{667CEE34-E312-1E40-8741-15BC14DB4D79}" type="presOf" srcId="{E0767A01-8FE1-474C-A71C-C875EA4042D8}" destId="{97359CD8-99CF-9E42-80E7-D04F48C37079}" srcOrd="0" destOrd="0" presId="urn:microsoft.com/office/officeart/2005/8/layout/hierarchy1"/>
    <dgm:cxn modelId="{92177E52-A503-BD4C-A4F6-FA0C0861B02C}" type="presOf" srcId="{9361D82C-EB3D-4F70-9BE7-645DBCAD5454}" destId="{65B11556-47AF-D547-9D5F-C47FE5F3063F}" srcOrd="0" destOrd="0" presId="urn:microsoft.com/office/officeart/2005/8/layout/hierarchy1"/>
    <dgm:cxn modelId="{984C1693-44D4-374E-89F6-7139361DB654}" type="presOf" srcId="{8406114A-39AC-45C6-BB73-31E81EDB935A}" destId="{A64C1147-6415-A04C-9205-F7961BD1C3CF}" srcOrd="0" destOrd="0" presId="urn:microsoft.com/office/officeart/2005/8/layout/hierarchy1"/>
    <dgm:cxn modelId="{780937AB-3637-BD43-AB26-B7D7A0C2BA4E}" type="presOf" srcId="{32863E3B-7AB7-4649-93B1-5015381FD3DE}" destId="{C38F3A26-FDA0-984A-83CC-96D4960983BF}" srcOrd="0" destOrd="0" presId="urn:microsoft.com/office/officeart/2005/8/layout/hierarchy1"/>
    <dgm:cxn modelId="{F13AB7AC-C6B2-A14F-83E7-399D2F8AC87B}" type="presOf" srcId="{A84E508D-1004-4972-937B-E5C5AAF58005}" destId="{3FB487F3-9170-234E-B9DC-917EBAD18CF4}" srcOrd="0" destOrd="0" presId="urn:microsoft.com/office/officeart/2005/8/layout/hierarchy1"/>
    <dgm:cxn modelId="{D893F1BC-FCE1-445B-9AA5-5F88D36BA624}" srcId="{9361D82C-EB3D-4F70-9BE7-645DBCAD5454}" destId="{8406114A-39AC-45C6-BB73-31E81EDB935A}" srcOrd="3" destOrd="0" parTransId="{6DD9404A-A030-4879-9B79-38E2D6C585FA}" sibTransId="{8A762285-3320-4320-9ADE-66B669C4F6C4}"/>
    <dgm:cxn modelId="{0C4D17D7-45D8-413E-B8E8-0837F86AE221}" srcId="{9361D82C-EB3D-4F70-9BE7-645DBCAD5454}" destId="{32863E3B-7AB7-4649-93B1-5015381FD3DE}" srcOrd="1" destOrd="0" parTransId="{4B4C19AA-54C1-4DF6-91B3-CC32D843C2F3}" sibTransId="{72B5288B-8A8F-47FB-A2DB-668A1BDAB2A4}"/>
    <dgm:cxn modelId="{B570FDE9-723F-444D-9ED8-E33ECA7E5468}" srcId="{9361D82C-EB3D-4F70-9BE7-645DBCAD5454}" destId="{E0767A01-8FE1-474C-A71C-C875EA4042D8}" srcOrd="0" destOrd="0" parTransId="{CF24B068-9F62-47E6-A814-45B524BAF900}" sibTransId="{9B63734D-EE1D-4210-9370-6FAB516479C8}"/>
    <dgm:cxn modelId="{62EF0CF4-1E49-4673-86A1-9CF00EF1EC5B}" srcId="{9361D82C-EB3D-4F70-9BE7-645DBCAD5454}" destId="{A84E508D-1004-4972-937B-E5C5AAF58005}" srcOrd="2" destOrd="0" parTransId="{840380B8-938A-47DB-86CF-B8B19B8BA9E1}" sibTransId="{B798F8CA-CC11-4D98-A0A1-92BF1ABB92B2}"/>
    <dgm:cxn modelId="{3C89AFA8-CDB4-BE4F-911A-8C5F9F627DE8}" type="presParOf" srcId="{65B11556-47AF-D547-9D5F-C47FE5F3063F}" destId="{75F74185-67C3-B548-826A-DE993539C130}" srcOrd="0" destOrd="0" presId="urn:microsoft.com/office/officeart/2005/8/layout/hierarchy1"/>
    <dgm:cxn modelId="{5C9E5C75-49E2-3F4D-85FC-CEDF7CB124B7}" type="presParOf" srcId="{75F74185-67C3-B548-826A-DE993539C130}" destId="{DE298A8C-8A30-7842-98FC-B564A8826BFD}" srcOrd="0" destOrd="0" presId="urn:microsoft.com/office/officeart/2005/8/layout/hierarchy1"/>
    <dgm:cxn modelId="{8EB77A0E-ACE4-DB42-8765-938B66648653}" type="presParOf" srcId="{DE298A8C-8A30-7842-98FC-B564A8826BFD}" destId="{6DEE3C9A-AA42-4644-84B8-7B71E45D322B}" srcOrd="0" destOrd="0" presId="urn:microsoft.com/office/officeart/2005/8/layout/hierarchy1"/>
    <dgm:cxn modelId="{161C339A-61F7-1646-983F-78FD36B4F675}" type="presParOf" srcId="{DE298A8C-8A30-7842-98FC-B564A8826BFD}" destId="{97359CD8-99CF-9E42-80E7-D04F48C37079}" srcOrd="1" destOrd="0" presId="urn:microsoft.com/office/officeart/2005/8/layout/hierarchy1"/>
    <dgm:cxn modelId="{60EF1B19-E585-8741-9072-4ECA9761E328}" type="presParOf" srcId="{75F74185-67C3-B548-826A-DE993539C130}" destId="{A8828260-3FD7-1149-9DEF-6EE9F7C778BC}" srcOrd="1" destOrd="0" presId="urn:microsoft.com/office/officeart/2005/8/layout/hierarchy1"/>
    <dgm:cxn modelId="{89CAF1B4-D17B-D34F-B35E-836D4CAC5328}" type="presParOf" srcId="{65B11556-47AF-D547-9D5F-C47FE5F3063F}" destId="{47867F3D-4631-D445-A334-724DAF622815}" srcOrd="1" destOrd="0" presId="urn:microsoft.com/office/officeart/2005/8/layout/hierarchy1"/>
    <dgm:cxn modelId="{03D56254-9500-BC4D-A629-9973813C4511}" type="presParOf" srcId="{47867F3D-4631-D445-A334-724DAF622815}" destId="{66004923-A794-2B4D-AD44-99BCAD936DB3}" srcOrd="0" destOrd="0" presId="urn:microsoft.com/office/officeart/2005/8/layout/hierarchy1"/>
    <dgm:cxn modelId="{BAFAE27B-758B-9544-813A-08586A5CA85F}" type="presParOf" srcId="{66004923-A794-2B4D-AD44-99BCAD936DB3}" destId="{D21924D1-A6A3-794D-94A5-B413A763FEB6}" srcOrd="0" destOrd="0" presId="urn:microsoft.com/office/officeart/2005/8/layout/hierarchy1"/>
    <dgm:cxn modelId="{5C736B96-324D-014B-A347-D46B7A8EF0E9}" type="presParOf" srcId="{66004923-A794-2B4D-AD44-99BCAD936DB3}" destId="{C38F3A26-FDA0-984A-83CC-96D4960983BF}" srcOrd="1" destOrd="0" presId="urn:microsoft.com/office/officeart/2005/8/layout/hierarchy1"/>
    <dgm:cxn modelId="{A4BE160F-5C48-2A44-985A-C03C57AF48CF}" type="presParOf" srcId="{47867F3D-4631-D445-A334-724DAF622815}" destId="{75488628-F958-E342-B8E5-A6B5B8AC7D6D}" srcOrd="1" destOrd="0" presId="urn:microsoft.com/office/officeart/2005/8/layout/hierarchy1"/>
    <dgm:cxn modelId="{5E18A825-D2DC-C24C-B4F2-50F25F677D90}" type="presParOf" srcId="{65B11556-47AF-D547-9D5F-C47FE5F3063F}" destId="{4D71AE70-3894-2446-AF23-2A937C027964}" srcOrd="2" destOrd="0" presId="urn:microsoft.com/office/officeart/2005/8/layout/hierarchy1"/>
    <dgm:cxn modelId="{CB9A26D8-27C4-F94B-9A67-2D631A5F9E28}" type="presParOf" srcId="{4D71AE70-3894-2446-AF23-2A937C027964}" destId="{CE97A865-3AC5-C64C-B508-1B3F3BD4D5E4}" srcOrd="0" destOrd="0" presId="urn:microsoft.com/office/officeart/2005/8/layout/hierarchy1"/>
    <dgm:cxn modelId="{058FA79E-89A4-6241-ACA7-76E27D81C953}" type="presParOf" srcId="{CE97A865-3AC5-C64C-B508-1B3F3BD4D5E4}" destId="{2FFF9979-6E8D-3B4D-9854-67D4BF55EC58}" srcOrd="0" destOrd="0" presId="urn:microsoft.com/office/officeart/2005/8/layout/hierarchy1"/>
    <dgm:cxn modelId="{9D8E125B-02C8-8E45-850E-7BFB2B42BFA6}" type="presParOf" srcId="{CE97A865-3AC5-C64C-B508-1B3F3BD4D5E4}" destId="{3FB487F3-9170-234E-B9DC-917EBAD18CF4}" srcOrd="1" destOrd="0" presId="urn:microsoft.com/office/officeart/2005/8/layout/hierarchy1"/>
    <dgm:cxn modelId="{14F47DFD-3698-CF40-A1C5-BA5024E30446}" type="presParOf" srcId="{4D71AE70-3894-2446-AF23-2A937C027964}" destId="{ACBEFEE7-26C1-1448-A426-8A6A6A230864}" srcOrd="1" destOrd="0" presId="urn:microsoft.com/office/officeart/2005/8/layout/hierarchy1"/>
    <dgm:cxn modelId="{5F077534-A15D-764D-87BF-75CBF6775790}" type="presParOf" srcId="{65B11556-47AF-D547-9D5F-C47FE5F3063F}" destId="{B608758F-43FA-C147-91EC-9892D1EEA916}" srcOrd="3" destOrd="0" presId="urn:microsoft.com/office/officeart/2005/8/layout/hierarchy1"/>
    <dgm:cxn modelId="{E946124C-4C85-4F45-9171-7C8D8342FC9D}" type="presParOf" srcId="{B608758F-43FA-C147-91EC-9892D1EEA916}" destId="{D03785E0-092C-7A4D-8861-D3AA82E633DB}" srcOrd="0" destOrd="0" presId="urn:microsoft.com/office/officeart/2005/8/layout/hierarchy1"/>
    <dgm:cxn modelId="{8E882E35-EE6B-6045-9D5D-F3EA27D97E1D}" type="presParOf" srcId="{D03785E0-092C-7A4D-8861-D3AA82E633DB}" destId="{CE6875D2-50BE-9F46-9C04-E7F2F0D4B0A2}" srcOrd="0" destOrd="0" presId="urn:microsoft.com/office/officeart/2005/8/layout/hierarchy1"/>
    <dgm:cxn modelId="{5A426FD5-0510-F94F-AE28-631D641A85E6}" type="presParOf" srcId="{D03785E0-092C-7A4D-8861-D3AA82E633DB}" destId="{A64C1147-6415-A04C-9205-F7961BD1C3CF}" srcOrd="1" destOrd="0" presId="urn:microsoft.com/office/officeart/2005/8/layout/hierarchy1"/>
    <dgm:cxn modelId="{0119C120-AC67-C247-945B-5FBE95576D40}" type="presParOf" srcId="{B608758F-43FA-C147-91EC-9892D1EEA916}" destId="{50A5D6DE-8059-8246-8CF9-2D924572D16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AA483E8-92CC-4FE9-85E8-FF132DC0977A}"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5F5D382C-BEFD-4E15-9DEE-D302FE6265AE}">
      <dgm:prSet/>
      <dgm:spPr/>
      <dgm:t>
        <a:bodyPr/>
        <a:lstStyle/>
        <a:p>
          <a:pPr>
            <a:lnSpc>
              <a:spcPct val="100000"/>
            </a:lnSpc>
            <a:defRPr cap="all"/>
          </a:pPr>
          <a:r>
            <a:rPr lang="en-US">
              <a:latin typeface="Arial" panose="020B0604020202020204" pitchFamily="34" charset="0"/>
              <a:cs typeface="Arial" panose="020B0604020202020204" pitchFamily="34" charset="0"/>
            </a:rPr>
            <a:t>A database is required to store entire details.</a:t>
          </a:r>
        </a:p>
      </dgm:t>
    </dgm:pt>
    <dgm:pt modelId="{349220D4-FF36-4B2E-9DE1-E9E008C9C747}" type="parTrans" cxnId="{D4DF9D88-615E-4ECB-90B8-B477134AB2DB}">
      <dgm:prSet/>
      <dgm:spPr/>
      <dgm:t>
        <a:bodyPr/>
        <a:lstStyle/>
        <a:p>
          <a:endParaRPr lang="en-US"/>
        </a:p>
      </dgm:t>
    </dgm:pt>
    <dgm:pt modelId="{F1D5EC20-1D4D-43DC-B9C6-529318ADC039}" type="sibTrans" cxnId="{D4DF9D88-615E-4ECB-90B8-B477134AB2DB}">
      <dgm:prSet/>
      <dgm:spPr/>
      <dgm:t>
        <a:bodyPr/>
        <a:lstStyle/>
        <a:p>
          <a:endParaRPr lang="en-US"/>
        </a:p>
      </dgm:t>
    </dgm:pt>
    <dgm:pt modelId="{3EC0ACA3-A4F4-4000-AB92-7EA7D54CF2F9}">
      <dgm:prSet/>
      <dgm:spPr/>
      <dgm:t>
        <a:bodyPr/>
        <a:lstStyle/>
        <a:p>
          <a:pPr>
            <a:lnSpc>
              <a:spcPct val="100000"/>
            </a:lnSpc>
            <a:defRPr cap="all"/>
          </a:pPr>
          <a:r>
            <a:rPr lang="en-US">
              <a:latin typeface="Arial" panose="020B0604020202020204" pitchFamily="34" charset="0"/>
              <a:cs typeface="Arial" panose="020B0604020202020204" pitchFamily="34" charset="0"/>
            </a:rPr>
            <a:t>In our application we used the cloud store firebase.</a:t>
          </a:r>
        </a:p>
      </dgm:t>
    </dgm:pt>
    <dgm:pt modelId="{E320DBB0-1499-4BBB-BBF7-3107662841C2}" type="parTrans" cxnId="{7AFDB3F4-6306-465D-80AD-483F104A09C0}">
      <dgm:prSet/>
      <dgm:spPr/>
      <dgm:t>
        <a:bodyPr/>
        <a:lstStyle/>
        <a:p>
          <a:endParaRPr lang="en-US"/>
        </a:p>
      </dgm:t>
    </dgm:pt>
    <dgm:pt modelId="{29486063-2FC0-4E2B-B1CE-86DA7EA37DF7}" type="sibTrans" cxnId="{7AFDB3F4-6306-465D-80AD-483F104A09C0}">
      <dgm:prSet/>
      <dgm:spPr/>
      <dgm:t>
        <a:bodyPr/>
        <a:lstStyle/>
        <a:p>
          <a:endParaRPr lang="en-US"/>
        </a:p>
      </dgm:t>
    </dgm:pt>
    <dgm:pt modelId="{A9487C0B-4E44-4C9D-9A39-9A11633199FB}">
      <dgm:prSet/>
      <dgm:spPr/>
      <dgm:t>
        <a:bodyPr/>
        <a:lstStyle/>
        <a:p>
          <a:pPr>
            <a:lnSpc>
              <a:spcPct val="100000"/>
            </a:lnSpc>
            <a:defRPr cap="all"/>
          </a:pPr>
          <a:r>
            <a:rPr lang="en-US">
              <a:latin typeface="Arial" panose="020B0604020202020204" pitchFamily="34" charset="0"/>
              <a:cs typeface="Arial" panose="020B0604020202020204" pitchFamily="34" charset="0"/>
            </a:rPr>
            <a:t>The entire details are stored in a Json file.</a:t>
          </a:r>
        </a:p>
      </dgm:t>
    </dgm:pt>
    <dgm:pt modelId="{46ABF1ED-3B71-4D13-83A5-4A758116487A}" type="parTrans" cxnId="{E6906E29-06E3-4D8A-A8A7-E8B82E94C127}">
      <dgm:prSet/>
      <dgm:spPr/>
      <dgm:t>
        <a:bodyPr/>
        <a:lstStyle/>
        <a:p>
          <a:endParaRPr lang="en-US"/>
        </a:p>
      </dgm:t>
    </dgm:pt>
    <dgm:pt modelId="{A311B8A3-4589-4113-9701-182B87CE8924}" type="sibTrans" cxnId="{E6906E29-06E3-4D8A-A8A7-E8B82E94C127}">
      <dgm:prSet/>
      <dgm:spPr/>
      <dgm:t>
        <a:bodyPr/>
        <a:lstStyle/>
        <a:p>
          <a:endParaRPr lang="en-US"/>
        </a:p>
      </dgm:t>
    </dgm:pt>
    <dgm:pt modelId="{DB5085AA-615D-4E45-9732-EC5EA055FFC8}">
      <dgm:prSet/>
      <dgm:spPr/>
      <dgm:t>
        <a:bodyPr/>
        <a:lstStyle/>
        <a:p>
          <a:pPr>
            <a:lnSpc>
              <a:spcPct val="100000"/>
            </a:lnSpc>
            <a:defRPr cap="all"/>
          </a:pPr>
          <a:r>
            <a:rPr lang="en-US">
              <a:latin typeface="Arial" panose="020B0604020202020204" pitchFamily="34" charset="0"/>
              <a:cs typeface="Arial" panose="020B0604020202020204" pitchFamily="34" charset="0"/>
            </a:rPr>
            <a:t>The database is a real time storage where it stores all the data in real time.vv</a:t>
          </a:r>
        </a:p>
      </dgm:t>
    </dgm:pt>
    <dgm:pt modelId="{1969335E-38CE-4B07-9F18-88225BBC344D}" type="parTrans" cxnId="{D1251841-9D5E-423A-8975-3381F2194880}">
      <dgm:prSet/>
      <dgm:spPr/>
      <dgm:t>
        <a:bodyPr/>
        <a:lstStyle/>
        <a:p>
          <a:endParaRPr lang="en-US"/>
        </a:p>
      </dgm:t>
    </dgm:pt>
    <dgm:pt modelId="{0EBE35F6-B3D9-4999-9A74-636FA7B9F157}" type="sibTrans" cxnId="{D1251841-9D5E-423A-8975-3381F2194880}">
      <dgm:prSet/>
      <dgm:spPr/>
      <dgm:t>
        <a:bodyPr/>
        <a:lstStyle/>
        <a:p>
          <a:endParaRPr lang="en-US"/>
        </a:p>
      </dgm:t>
    </dgm:pt>
    <dgm:pt modelId="{DBC920C7-471F-451E-9710-4F7572E90123}" type="pres">
      <dgm:prSet presAssocID="{1AA483E8-92CC-4FE9-85E8-FF132DC0977A}" presName="root" presStyleCnt="0">
        <dgm:presLayoutVars>
          <dgm:dir/>
          <dgm:resizeHandles val="exact"/>
        </dgm:presLayoutVars>
      </dgm:prSet>
      <dgm:spPr/>
    </dgm:pt>
    <dgm:pt modelId="{CDE39816-A116-418D-BE1E-E769043ECF50}" type="pres">
      <dgm:prSet presAssocID="{5F5D382C-BEFD-4E15-9DEE-D302FE6265AE}" presName="compNode" presStyleCnt="0"/>
      <dgm:spPr/>
    </dgm:pt>
    <dgm:pt modelId="{B88FAD21-AB32-437B-9E09-25741932A7D9}" type="pres">
      <dgm:prSet presAssocID="{5F5D382C-BEFD-4E15-9DEE-D302FE6265AE}" presName="iconBgRect" presStyleLbl="bgShp" presStyleIdx="0" presStyleCnt="4"/>
      <dgm:spPr/>
    </dgm:pt>
    <dgm:pt modelId="{DFA9B822-D3C9-42B7-98EC-332B7A4BA188}" type="pres">
      <dgm:prSet presAssocID="{5F5D382C-BEFD-4E15-9DEE-D302FE6265A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813ADBC3-8990-44EC-8796-7AC267BB9D4D}" type="pres">
      <dgm:prSet presAssocID="{5F5D382C-BEFD-4E15-9DEE-D302FE6265AE}" presName="spaceRect" presStyleCnt="0"/>
      <dgm:spPr/>
    </dgm:pt>
    <dgm:pt modelId="{80A41994-DBE0-40D3-BF98-E8F01F77A8EB}" type="pres">
      <dgm:prSet presAssocID="{5F5D382C-BEFD-4E15-9DEE-D302FE6265AE}" presName="textRect" presStyleLbl="revTx" presStyleIdx="0" presStyleCnt="4">
        <dgm:presLayoutVars>
          <dgm:chMax val="1"/>
          <dgm:chPref val="1"/>
        </dgm:presLayoutVars>
      </dgm:prSet>
      <dgm:spPr/>
    </dgm:pt>
    <dgm:pt modelId="{4BE69C74-B60D-4AB2-9431-9FC6C5EA0ABC}" type="pres">
      <dgm:prSet presAssocID="{F1D5EC20-1D4D-43DC-B9C6-529318ADC039}" presName="sibTrans" presStyleCnt="0"/>
      <dgm:spPr/>
    </dgm:pt>
    <dgm:pt modelId="{650E6B3B-A421-4FC0-BE72-C4BBF6EBD975}" type="pres">
      <dgm:prSet presAssocID="{3EC0ACA3-A4F4-4000-AB92-7EA7D54CF2F9}" presName="compNode" presStyleCnt="0"/>
      <dgm:spPr/>
    </dgm:pt>
    <dgm:pt modelId="{C4648C31-2C66-4CBC-AE7D-E8BF2A62C799}" type="pres">
      <dgm:prSet presAssocID="{3EC0ACA3-A4F4-4000-AB92-7EA7D54CF2F9}" presName="iconBgRect" presStyleLbl="bgShp" presStyleIdx="1" presStyleCnt="4"/>
      <dgm:spPr/>
    </dgm:pt>
    <dgm:pt modelId="{606900CE-56AE-4235-AADA-3100D55912B2}" type="pres">
      <dgm:prSet presAssocID="{3EC0ACA3-A4F4-4000-AB92-7EA7D54CF2F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yncing Cloud"/>
        </a:ext>
      </dgm:extLst>
    </dgm:pt>
    <dgm:pt modelId="{B1C13568-DBDE-4B46-A9EF-F29E655AADC6}" type="pres">
      <dgm:prSet presAssocID="{3EC0ACA3-A4F4-4000-AB92-7EA7D54CF2F9}" presName="spaceRect" presStyleCnt="0"/>
      <dgm:spPr/>
    </dgm:pt>
    <dgm:pt modelId="{4FACC4F9-9E0D-4009-96C9-D3BD7890C95F}" type="pres">
      <dgm:prSet presAssocID="{3EC0ACA3-A4F4-4000-AB92-7EA7D54CF2F9}" presName="textRect" presStyleLbl="revTx" presStyleIdx="1" presStyleCnt="4">
        <dgm:presLayoutVars>
          <dgm:chMax val="1"/>
          <dgm:chPref val="1"/>
        </dgm:presLayoutVars>
      </dgm:prSet>
      <dgm:spPr/>
    </dgm:pt>
    <dgm:pt modelId="{26E0888F-BB96-4C8B-AF1C-B3BD4094ADDC}" type="pres">
      <dgm:prSet presAssocID="{29486063-2FC0-4E2B-B1CE-86DA7EA37DF7}" presName="sibTrans" presStyleCnt="0"/>
      <dgm:spPr/>
    </dgm:pt>
    <dgm:pt modelId="{257601B0-9A1B-480E-9F1E-EF02466A1EA8}" type="pres">
      <dgm:prSet presAssocID="{A9487C0B-4E44-4C9D-9A39-9A11633199FB}" presName="compNode" presStyleCnt="0"/>
      <dgm:spPr/>
    </dgm:pt>
    <dgm:pt modelId="{B04072AD-8A98-4CDD-8D44-0D48197EFC5C}" type="pres">
      <dgm:prSet presAssocID="{A9487C0B-4E44-4C9D-9A39-9A11633199FB}" presName="iconBgRect" presStyleLbl="bgShp" presStyleIdx="2" presStyleCnt="4"/>
      <dgm:spPr/>
    </dgm:pt>
    <dgm:pt modelId="{36E31084-526A-4450-8B6B-4B79DCF8F5F1}" type="pres">
      <dgm:prSet presAssocID="{A9487C0B-4E44-4C9D-9A39-9A11633199F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isk"/>
        </a:ext>
      </dgm:extLst>
    </dgm:pt>
    <dgm:pt modelId="{4C9B78F4-C11D-4C4D-B1F2-00B16AF5E60F}" type="pres">
      <dgm:prSet presAssocID="{A9487C0B-4E44-4C9D-9A39-9A11633199FB}" presName="spaceRect" presStyleCnt="0"/>
      <dgm:spPr/>
    </dgm:pt>
    <dgm:pt modelId="{9FBE3DDA-1BCC-4FCD-B6AB-2CD63CE09336}" type="pres">
      <dgm:prSet presAssocID="{A9487C0B-4E44-4C9D-9A39-9A11633199FB}" presName="textRect" presStyleLbl="revTx" presStyleIdx="2" presStyleCnt="4">
        <dgm:presLayoutVars>
          <dgm:chMax val="1"/>
          <dgm:chPref val="1"/>
        </dgm:presLayoutVars>
      </dgm:prSet>
      <dgm:spPr/>
    </dgm:pt>
    <dgm:pt modelId="{C3B72134-C8A0-469C-B198-6CD3B4D9169E}" type="pres">
      <dgm:prSet presAssocID="{A311B8A3-4589-4113-9701-182B87CE8924}" presName="sibTrans" presStyleCnt="0"/>
      <dgm:spPr/>
    </dgm:pt>
    <dgm:pt modelId="{3C284D4C-B62D-4299-8793-38BAA18DB45C}" type="pres">
      <dgm:prSet presAssocID="{DB5085AA-615D-4E45-9732-EC5EA055FFC8}" presName="compNode" presStyleCnt="0"/>
      <dgm:spPr/>
    </dgm:pt>
    <dgm:pt modelId="{6210858E-9807-42CC-9A61-25EB54147F09}" type="pres">
      <dgm:prSet presAssocID="{DB5085AA-615D-4E45-9732-EC5EA055FFC8}" presName="iconBgRect" presStyleLbl="bgShp" presStyleIdx="3" presStyleCnt="4"/>
      <dgm:spPr/>
    </dgm:pt>
    <dgm:pt modelId="{15A2B72D-1778-4438-AF95-E28C0A820F7F}" type="pres">
      <dgm:prSet presAssocID="{DB5085AA-615D-4E45-9732-EC5EA055FFC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cessor"/>
        </a:ext>
      </dgm:extLst>
    </dgm:pt>
    <dgm:pt modelId="{73F1FDBA-70AF-418C-B7EC-4219A02B8494}" type="pres">
      <dgm:prSet presAssocID="{DB5085AA-615D-4E45-9732-EC5EA055FFC8}" presName="spaceRect" presStyleCnt="0"/>
      <dgm:spPr/>
    </dgm:pt>
    <dgm:pt modelId="{78B04348-EC78-4B11-8391-3373B17906D8}" type="pres">
      <dgm:prSet presAssocID="{DB5085AA-615D-4E45-9732-EC5EA055FFC8}" presName="textRect" presStyleLbl="revTx" presStyleIdx="3" presStyleCnt="4">
        <dgm:presLayoutVars>
          <dgm:chMax val="1"/>
          <dgm:chPref val="1"/>
        </dgm:presLayoutVars>
      </dgm:prSet>
      <dgm:spPr/>
    </dgm:pt>
  </dgm:ptLst>
  <dgm:cxnLst>
    <dgm:cxn modelId="{FDF7010E-BC52-BE4D-8E0C-FB96185963FB}" type="presOf" srcId="{5F5D382C-BEFD-4E15-9DEE-D302FE6265AE}" destId="{80A41994-DBE0-40D3-BF98-E8F01F77A8EB}" srcOrd="0" destOrd="0" presId="urn:microsoft.com/office/officeart/2018/5/layout/IconCircleLabelList"/>
    <dgm:cxn modelId="{E6906E29-06E3-4D8A-A8A7-E8B82E94C127}" srcId="{1AA483E8-92CC-4FE9-85E8-FF132DC0977A}" destId="{A9487C0B-4E44-4C9D-9A39-9A11633199FB}" srcOrd="2" destOrd="0" parTransId="{46ABF1ED-3B71-4D13-83A5-4A758116487A}" sibTransId="{A311B8A3-4589-4113-9701-182B87CE8924}"/>
    <dgm:cxn modelId="{9E7E172E-46B5-B648-9069-5312802E04A6}" type="presOf" srcId="{1AA483E8-92CC-4FE9-85E8-FF132DC0977A}" destId="{DBC920C7-471F-451E-9710-4F7572E90123}" srcOrd="0" destOrd="0" presId="urn:microsoft.com/office/officeart/2018/5/layout/IconCircleLabelList"/>
    <dgm:cxn modelId="{D1251841-9D5E-423A-8975-3381F2194880}" srcId="{1AA483E8-92CC-4FE9-85E8-FF132DC0977A}" destId="{DB5085AA-615D-4E45-9732-EC5EA055FFC8}" srcOrd="3" destOrd="0" parTransId="{1969335E-38CE-4B07-9F18-88225BBC344D}" sibTransId="{0EBE35F6-B3D9-4999-9A74-636FA7B9F157}"/>
    <dgm:cxn modelId="{DC97B945-75BD-404A-A411-1CAEE9B41048}" type="presOf" srcId="{DB5085AA-615D-4E45-9732-EC5EA055FFC8}" destId="{78B04348-EC78-4B11-8391-3373B17906D8}" srcOrd="0" destOrd="0" presId="urn:microsoft.com/office/officeart/2018/5/layout/IconCircleLabelList"/>
    <dgm:cxn modelId="{D4DF9D88-615E-4ECB-90B8-B477134AB2DB}" srcId="{1AA483E8-92CC-4FE9-85E8-FF132DC0977A}" destId="{5F5D382C-BEFD-4E15-9DEE-D302FE6265AE}" srcOrd="0" destOrd="0" parTransId="{349220D4-FF36-4B2E-9DE1-E9E008C9C747}" sibTransId="{F1D5EC20-1D4D-43DC-B9C6-529318ADC039}"/>
    <dgm:cxn modelId="{3FB21891-7495-DE40-ABE1-0AD0E1D0380D}" type="presOf" srcId="{3EC0ACA3-A4F4-4000-AB92-7EA7D54CF2F9}" destId="{4FACC4F9-9E0D-4009-96C9-D3BD7890C95F}" srcOrd="0" destOrd="0" presId="urn:microsoft.com/office/officeart/2018/5/layout/IconCircleLabelList"/>
    <dgm:cxn modelId="{E2A900CD-3059-6248-8771-4ED59A49DCA0}" type="presOf" srcId="{A9487C0B-4E44-4C9D-9A39-9A11633199FB}" destId="{9FBE3DDA-1BCC-4FCD-B6AB-2CD63CE09336}" srcOrd="0" destOrd="0" presId="urn:microsoft.com/office/officeart/2018/5/layout/IconCircleLabelList"/>
    <dgm:cxn modelId="{7AFDB3F4-6306-465D-80AD-483F104A09C0}" srcId="{1AA483E8-92CC-4FE9-85E8-FF132DC0977A}" destId="{3EC0ACA3-A4F4-4000-AB92-7EA7D54CF2F9}" srcOrd="1" destOrd="0" parTransId="{E320DBB0-1499-4BBB-BBF7-3107662841C2}" sibTransId="{29486063-2FC0-4E2B-B1CE-86DA7EA37DF7}"/>
    <dgm:cxn modelId="{01658AC3-AF5B-264A-8202-89AC013AA184}" type="presParOf" srcId="{DBC920C7-471F-451E-9710-4F7572E90123}" destId="{CDE39816-A116-418D-BE1E-E769043ECF50}" srcOrd="0" destOrd="0" presId="urn:microsoft.com/office/officeart/2018/5/layout/IconCircleLabelList"/>
    <dgm:cxn modelId="{B0D70D9E-E775-DA43-BBF6-BCD73D8A934F}" type="presParOf" srcId="{CDE39816-A116-418D-BE1E-E769043ECF50}" destId="{B88FAD21-AB32-437B-9E09-25741932A7D9}" srcOrd="0" destOrd="0" presId="urn:microsoft.com/office/officeart/2018/5/layout/IconCircleLabelList"/>
    <dgm:cxn modelId="{039E00A5-4606-B441-AA23-00855E51C88C}" type="presParOf" srcId="{CDE39816-A116-418D-BE1E-E769043ECF50}" destId="{DFA9B822-D3C9-42B7-98EC-332B7A4BA188}" srcOrd="1" destOrd="0" presId="urn:microsoft.com/office/officeart/2018/5/layout/IconCircleLabelList"/>
    <dgm:cxn modelId="{88147341-7BA7-6641-A687-9DBD0827A336}" type="presParOf" srcId="{CDE39816-A116-418D-BE1E-E769043ECF50}" destId="{813ADBC3-8990-44EC-8796-7AC267BB9D4D}" srcOrd="2" destOrd="0" presId="urn:microsoft.com/office/officeart/2018/5/layout/IconCircleLabelList"/>
    <dgm:cxn modelId="{35476FAC-7123-7E45-8D73-24E33E19892E}" type="presParOf" srcId="{CDE39816-A116-418D-BE1E-E769043ECF50}" destId="{80A41994-DBE0-40D3-BF98-E8F01F77A8EB}" srcOrd="3" destOrd="0" presId="urn:microsoft.com/office/officeart/2018/5/layout/IconCircleLabelList"/>
    <dgm:cxn modelId="{B12704CC-D126-FF4E-8EF2-2DA6ECB8207F}" type="presParOf" srcId="{DBC920C7-471F-451E-9710-4F7572E90123}" destId="{4BE69C74-B60D-4AB2-9431-9FC6C5EA0ABC}" srcOrd="1" destOrd="0" presId="urn:microsoft.com/office/officeart/2018/5/layout/IconCircleLabelList"/>
    <dgm:cxn modelId="{7B5824C8-9D52-C543-B1A8-39DEC6D51E3A}" type="presParOf" srcId="{DBC920C7-471F-451E-9710-4F7572E90123}" destId="{650E6B3B-A421-4FC0-BE72-C4BBF6EBD975}" srcOrd="2" destOrd="0" presId="urn:microsoft.com/office/officeart/2018/5/layout/IconCircleLabelList"/>
    <dgm:cxn modelId="{C490C257-2292-E946-8206-C0EE2FACB604}" type="presParOf" srcId="{650E6B3B-A421-4FC0-BE72-C4BBF6EBD975}" destId="{C4648C31-2C66-4CBC-AE7D-E8BF2A62C799}" srcOrd="0" destOrd="0" presId="urn:microsoft.com/office/officeart/2018/5/layout/IconCircleLabelList"/>
    <dgm:cxn modelId="{18D884DB-A82C-1946-847B-425AA0D32634}" type="presParOf" srcId="{650E6B3B-A421-4FC0-BE72-C4BBF6EBD975}" destId="{606900CE-56AE-4235-AADA-3100D55912B2}" srcOrd="1" destOrd="0" presId="urn:microsoft.com/office/officeart/2018/5/layout/IconCircleLabelList"/>
    <dgm:cxn modelId="{59E16BDD-E95D-8044-9CCD-1CC52EA97BD3}" type="presParOf" srcId="{650E6B3B-A421-4FC0-BE72-C4BBF6EBD975}" destId="{B1C13568-DBDE-4B46-A9EF-F29E655AADC6}" srcOrd="2" destOrd="0" presId="urn:microsoft.com/office/officeart/2018/5/layout/IconCircleLabelList"/>
    <dgm:cxn modelId="{159F5E85-0CA7-3E44-BE04-C720443C1B1C}" type="presParOf" srcId="{650E6B3B-A421-4FC0-BE72-C4BBF6EBD975}" destId="{4FACC4F9-9E0D-4009-96C9-D3BD7890C95F}" srcOrd="3" destOrd="0" presId="urn:microsoft.com/office/officeart/2018/5/layout/IconCircleLabelList"/>
    <dgm:cxn modelId="{F55179E6-59A3-D34E-BD0E-55D99DCD64F2}" type="presParOf" srcId="{DBC920C7-471F-451E-9710-4F7572E90123}" destId="{26E0888F-BB96-4C8B-AF1C-B3BD4094ADDC}" srcOrd="3" destOrd="0" presId="urn:microsoft.com/office/officeart/2018/5/layout/IconCircleLabelList"/>
    <dgm:cxn modelId="{DDB41DFC-E73E-9244-B2C4-C5A3ABA75D08}" type="presParOf" srcId="{DBC920C7-471F-451E-9710-4F7572E90123}" destId="{257601B0-9A1B-480E-9F1E-EF02466A1EA8}" srcOrd="4" destOrd="0" presId="urn:microsoft.com/office/officeart/2018/5/layout/IconCircleLabelList"/>
    <dgm:cxn modelId="{EB5903FC-7F46-B840-B208-68EAD5054C4E}" type="presParOf" srcId="{257601B0-9A1B-480E-9F1E-EF02466A1EA8}" destId="{B04072AD-8A98-4CDD-8D44-0D48197EFC5C}" srcOrd="0" destOrd="0" presId="urn:microsoft.com/office/officeart/2018/5/layout/IconCircleLabelList"/>
    <dgm:cxn modelId="{96D9B90D-1AAF-6A4D-945C-8C2A37B21469}" type="presParOf" srcId="{257601B0-9A1B-480E-9F1E-EF02466A1EA8}" destId="{36E31084-526A-4450-8B6B-4B79DCF8F5F1}" srcOrd="1" destOrd="0" presId="urn:microsoft.com/office/officeart/2018/5/layout/IconCircleLabelList"/>
    <dgm:cxn modelId="{FF1F2101-F324-D641-801C-3382B1F909D0}" type="presParOf" srcId="{257601B0-9A1B-480E-9F1E-EF02466A1EA8}" destId="{4C9B78F4-C11D-4C4D-B1F2-00B16AF5E60F}" srcOrd="2" destOrd="0" presId="urn:microsoft.com/office/officeart/2018/5/layout/IconCircleLabelList"/>
    <dgm:cxn modelId="{41CC92F9-C99C-F54C-89E3-0CA89B668F89}" type="presParOf" srcId="{257601B0-9A1B-480E-9F1E-EF02466A1EA8}" destId="{9FBE3DDA-1BCC-4FCD-B6AB-2CD63CE09336}" srcOrd="3" destOrd="0" presId="urn:microsoft.com/office/officeart/2018/5/layout/IconCircleLabelList"/>
    <dgm:cxn modelId="{BDB4B07D-5373-A243-86EA-733CAC48D9AA}" type="presParOf" srcId="{DBC920C7-471F-451E-9710-4F7572E90123}" destId="{C3B72134-C8A0-469C-B198-6CD3B4D9169E}" srcOrd="5" destOrd="0" presId="urn:microsoft.com/office/officeart/2018/5/layout/IconCircleLabelList"/>
    <dgm:cxn modelId="{1D693602-1767-F347-AA5C-B39D527CB899}" type="presParOf" srcId="{DBC920C7-471F-451E-9710-4F7572E90123}" destId="{3C284D4C-B62D-4299-8793-38BAA18DB45C}" srcOrd="6" destOrd="0" presId="urn:microsoft.com/office/officeart/2018/5/layout/IconCircleLabelList"/>
    <dgm:cxn modelId="{9B0525FE-F31E-8F4E-9314-1D4B1C4E21D2}" type="presParOf" srcId="{3C284D4C-B62D-4299-8793-38BAA18DB45C}" destId="{6210858E-9807-42CC-9A61-25EB54147F09}" srcOrd="0" destOrd="0" presId="urn:microsoft.com/office/officeart/2018/5/layout/IconCircleLabelList"/>
    <dgm:cxn modelId="{67F441BC-E0AB-B24C-B63A-3854E650FDDB}" type="presParOf" srcId="{3C284D4C-B62D-4299-8793-38BAA18DB45C}" destId="{15A2B72D-1778-4438-AF95-E28C0A820F7F}" srcOrd="1" destOrd="0" presId="urn:microsoft.com/office/officeart/2018/5/layout/IconCircleLabelList"/>
    <dgm:cxn modelId="{EB20E9B6-5A57-C246-8A98-1D7456FA30B3}" type="presParOf" srcId="{3C284D4C-B62D-4299-8793-38BAA18DB45C}" destId="{73F1FDBA-70AF-418C-B7EC-4219A02B8494}" srcOrd="2" destOrd="0" presId="urn:microsoft.com/office/officeart/2018/5/layout/IconCircleLabelList"/>
    <dgm:cxn modelId="{5E755E46-8294-9E4D-BEA7-91EDB2875F57}" type="presParOf" srcId="{3C284D4C-B62D-4299-8793-38BAA18DB45C}" destId="{78B04348-EC78-4B11-8391-3373B17906D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E6C63-A053-44E4-8F8A-D3B951B20B65}">
      <dsp:nvSpPr>
        <dsp:cNvPr id="0" name=""/>
        <dsp:cNvSpPr/>
      </dsp:nvSpPr>
      <dsp:spPr>
        <a:xfrm>
          <a:off x="342011" y="750393"/>
          <a:ext cx="1059398" cy="1059398"/>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796A844-DCEE-4D0B-82F5-16FA042FCBE4}">
      <dsp:nvSpPr>
        <dsp:cNvPr id="0" name=""/>
        <dsp:cNvSpPr/>
      </dsp:nvSpPr>
      <dsp:spPr>
        <a:xfrm>
          <a:off x="567784" y="976167"/>
          <a:ext cx="607851" cy="6078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F48810E-F951-43AE-9943-433219A6FB49}">
      <dsp:nvSpPr>
        <dsp:cNvPr id="0" name=""/>
        <dsp:cNvSpPr/>
      </dsp:nvSpPr>
      <dsp:spPr>
        <a:xfrm>
          <a:off x="3351" y="2139768"/>
          <a:ext cx="1736718" cy="69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Java programming knowledge</a:t>
          </a:r>
        </a:p>
      </dsp:txBody>
      <dsp:txXfrm>
        <a:off x="3351" y="2139768"/>
        <a:ext cx="1736718" cy="694687"/>
      </dsp:txXfrm>
    </dsp:sp>
    <dsp:sp modelId="{C0DEA657-20FB-4642-AC52-20AEB150BF2A}">
      <dsp:nvSpPr>
        <dsp:cNvPr id="0" name=""/>
        <dsp:cNvSpPr/>
      </dsp:nvSpPr>
      <dsp:spPr>
        <a:xfrm>
          <a:off x="2382655" y="750393"/>
          <a:ext cx="1059398" cy="1059398"/>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740CEE-8534-4A08-859E-67B1022A291D}">
      <dsp:nvSpPr>
        <dsp:cNvPr id="0" name=""/>
        <dsp:cNvSpPr/>
      </dsp:nvSpPr>
      <dsp:spPr>
        <a:xfrm>
          <a:off x="2608429" y="976167"/>
          <a:ext cx="607851" cy="6078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3561EFD-7C10-4D4C-AF90-2C051D0F47F6}">
      <dsp:nvSpPr>
        <dsp:cNvPr id="0" name=""/>
        <dsp:cNvSpPr/>
      </dsp:nvSpPr>
      <dsp:spPr>
        <a:xfrm>
          <a:off x="2043995" y="2139768"/>
          <a:ext cx="1736718" cy="69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Real time Database</a:t>
          </a:r>
        </a:p>
      </dsp:txBody>
      <dsp:txXfrm>
        <a:off x="2043995" y="2139768"/>
        <a:ext cx="1736718" cy="694687"/>
      </dsp:txXfrm>
    </dsp:sp>
    <dsp:sp modelId="{F1266EA1-74C5-4488-A9BD-F88C1ED24BEF}">
      <dsp:nvSpPr>
        <dsp:cNvPr id="0" name=""/>
        <dsp:cNvSpPr/>
      </dsp:nvSpPr>
      <dsp:spPr>
        <a:xfrm>
          <a:off x="4423300" y="750393"/>
          <a:ext cx="1059398" cy="1059398"/>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955AFC-C273-4F4E-89F4-F3B27C69CB72}">
      <dsp:nvSpPr>
        <dsp:cNvPr id="0" name=""/>
        <dsp:cNvSpPr/>
      </dsp:nvSpPr>
      <dsp:spPr>
        <a:xfrm>
          <a:off x="4649073" y="976167"/>
          <a:ext cx="607851" cy="6078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4049C81-A93D-4F56-8B19-4B4BF3B75EAF}">
      <dsp:nvSpPr>
        <dsp:cNvPr id="0" name=""/>
        <dsp:cNvSpPr/>
      </dsp:nvSpPr>
      <dsp:spPr>
        <a:xfrm>
          <a:off x="4084640" y="2139768"/>
          <a:ext cx="1736718" cy="69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Android smartphone</a:t>
          </a:r>
        </a:p>
      </dsp:txBody>
      <dsp:txXfrm>
        <a:off x="4084640" y="2139768"/>
        <a:ext cx="1736718" cy="694687"/>
      </dsp:txXfrm>
    </dsp:sp>
    <dsp:sp modelId="{36FE1544-A8D1-4A98-8F46-8E3621FCEECC}">
      <dsp:nvSpPr>
        <dsp:cNvPr id="0" name=""/>
        <dsp:cNvSpPr/>
      </dsp:nvSpPr>
      <dsp:spPr>
        <a:xfrm>
          <a:off x="6463944" y="750393"/>
          <a:ext cx="1059398" cy="1059398"/>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CF63EC-07F0-4C12-A392-8BE4883B57FB}">
      <dsp:nvSpPr>
        <dsp:cNvPr id="0" name=""/>
        <dsp:cNvSpPr/>
      </dsp:nvSpPr>
      <dsp:spPr>
        <a:xfrm>
          <a:off x="6689718" y="976167"/>
          <a:ext cx="607851" cy="6078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A57E4BA-B7B1-4596-A296-B7909FAC0399}">
      <dsp:nvSpPr>
        <dsp:cNvPr id="0" name=""/>
        <dsp:cNvSpPr/>
      </dsp:nvSpPr>
      <dsp:spPr>
        <a:xfrm>
          <a:off x="6125284" y="2139768"/>
          <a:ext cx="1736718" cy="69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Firebase </a:t>
          </a:r>
        </a:p>
      </dsp:txBody>
      <dsp:txXfrm>
        <a:off x="6125284" y="2139768"/>
        <a:ext cx="1736718" cy="694687"/>
      </dsp:txXfrm>
    </dsp:sp>
    <dsp:sp modelId="{A601E341-C04A-423D-842C-C16D784D5689}">
      <dsp:nvSpPr>
        <dsp:cNvPr id="0" name=""/>
        <dsp:cNvSpPr/>
      </dsp:nvSpPr>
      <dsp:spPr>
        <a:xfrm>
          <a:off x="8504589" y="750393"/>
          <a:ext cx="1059398" cy="1059398"/>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D7E416-11CF-4BAF-8D89-1A0CEED5227F}">
      <dsp:nvSpPr>
        <dsp:cNvPr id="0" name=""/>
        <dsp:cNvSpPr/>
      </dsp:nvSpPr>
      <dsp:spPr>
        <a:xfrm>
          <a:off x="8730362" y="976167"/>
          <a:ext cx="607851" cy="60785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DA209D4-F0CC-4432-9300-D510149A2678}">
      <dsp:nvSpPr>
        <dsp:cNvPr id="0" name=""/>
        <dsp:cNvSpPr/>
      </dsp:nvSpPr>
      <dsp:spPr>
        <a:xfrm>
          <a:off x="8165929" y="2139768"/>
          <a:ext cx="1736718" cy="69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Android Studio</a:t>
          </a:r>
        </a:p>
      </dsp:txBody>
      <dsp:txXfrm>
        <a:off x="8165929" y="2139768"/>
        <a:ext cx="1736718" cy="6946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EE3C9A-AA42-4644-84B8-7B71E45D322B}">
      <dsp:nvSpPr>
        <dsp:cNvPr id="0" name=""/>
        <dsp:cNvSpPr/>
      </dsp:nvSpPr>
      <dsp:spPr>
        <a:xfrm>
          <a:off x="2902" y="794834"/>
          <a:ext cx="2072133" cy="131580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84000"/>
                <a:lumMod val="84000"/>
              </a:schemeClr>
            </a:gs>
          </a:gsLst>
          <a:lin ang="5400000" scaled="0"/>
        </a:gradFill>
        <a:ln>
          <a:noFill/>
        </a:ln>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dsp:spPr>
      <dsp:style>
        <a:lnRef idx="0">
          <a:scrgbClr r="0" g="0" b="0"/>
        </a:lnRef>
        <a:fillRef idx="3">
          <a:scrgbClr r="0" g="0" b="0"/>
        </a:fillRef>
        <a:effectRef idx="3">
          <a:scrgbClr r="0" g="0" b="0"/>
        </a:effectRef>
        <a:fontRef idx="minor">
          <a:schemeClr val="lt1"/>
        </a:fontRef>
      </dsp:style>
    </dsp:sp>
    <dsp:sp modelId="{97359CD8-99CF-9E42-80E7-D04F48C37079}">
      <dsp:nvSpPr>
        <dsp:cNvPr id="0" name=""/>
        <dsp:cNvSpPr/>
      </dsp:nvSpPr>
      <dsp:spPr>
        <a:xfrm>
          <a:off x="233139" y="1013560"/>
          <a:ext cx="2072133" cy="1315805"/>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The first page will be the login page where he can access our application by signing in with the username and password which helps to keep track of the anonymous user. </a:t>
          </a:r>
        </a:p>
      </dsp:txBody>
      <dsp:txXfrm>
        <a:off x="271678" y="1052099"/>
        <a:ext cx="1995055" cy="1238727"/>
      </dsp:txXfrm>
    </dsp:sp>
    <dsp:sp modelId="{D21924D1-A6A3-794D-94A5-B413A763FEB6}">
      <dsp:nvSpPr>
        <dsp:cNvPr id="0" name=""/>
        <dsp:cNvSpPr/>
      </dsp:nvSpPr>
      <dsp:spPr>
        <a:xfrm>
          <a:off x="2535510" y="794834"/>
          <a:ext cx="2072133" cy="131580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84000"/>
                <a:lumMod val="84000"/>
              </a:schemeClr>
            </a:gs>
          </a:gsLst>
          <a:lin ang="5400000" scaled="0"/>
        </a:gradFill>
        <a:ln>
          <a:noFill/>
        </a:ln>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dsp:spPr>
      <dsp:style>
        <a:lnRef idx="0">
          <a:scrgbClr r="0" g="0" b="0"/>
        </a:lnRef>
        <a:fillRef idx="3">
          <a:scrgbClr r="0" g="0" b="0"/>
        </a:fillRef>
        <a:effectRef idx="3">
          <a:scrgbClr r="0" g="0" b="0"/>
        </a:effectRef>
        <a:fontRef idx="minor">
          <a:schemeClr val="lt1"/>
        </a:fontRef>
      </dsp:style>
    </dsp:sp>
    <dsp:sp modelId="{C38F3A26-FDA0-984A-83CC-96D4960983BF}">
      <dsp:nvSpPr>
        <dsp:cNvPr id="0" name=""/>
        <dsp:cNvSpPr/>
      </dsp:nvSpPr>
      <dsp:spPr>
        <a:xfrm>
          <a:off x="2765747" y="1013560"/>
          <a:ext cx="2072133" cy="1315805"/>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If the user is using the application for the first time, they can register with the registration page where he/she can give provide details like name, age, address, gender and the blood group.</a:t>
          </a:r>
        </a:p>
      </dsp:txBody>
      <dsp:txXfrm>
        <a:off x="2804286" y="1052099"/>
        <a:ext cx="1995055" cy="1238727"/>
      </dsp:txXfrm>
    </dsp:sp>
    <dsp:sp modelId="{2FFF9979-6E8D-3B4D-9854-67D4BF55EC58}">
      <dsp:nvSpPr>
        <dsp:cNvPr id="0" name=""/>
        <dsp:cNvSpPr/>
      </dsp:nvSpPr>
      <dsp:spPr>
        <a:xfrm>
          <a:off x="5068118" y="794834"/>
          <a:ext cx="2072133" cy="131580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84000"/>
                <a:lumMod val="84000"/>
              </a:schemeClr>
            </a:gs>
          </a:gsLst>
          <a:lin ang="5400000" scaled="0"/>
        </a:gradFill>
        <a:ln>
          <a:noFill/>
        </a:ln>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dsp:spPr>
      <dsp:style>
        <a:lnRef idx="0">
          <a:scrgbClr r="0" g="0" b="0"/>
        </a:lnRef>
        <a:fillRef idx="3">
          <a:scrgbClr r="0" g="0" b="0"/>
        </a:fillRef>
        <a:effectRef idx="3">
          <a:scrgbClr r="0" g="0" b="0"/>
        </a:effectRef>
        <a:fontRef idx="minor">
          <a:schemeClr val="lt1"/>
        </a:fontRef>
      </dsp:style>
    </dsp:sp>
    <dsp:sp modelId="{3FB487F3-9170-234E-B9DC-917EBAD18CF4}">
      <dsp:nvSpPr>
        <dsp:cNvPr id="0" name=""/>
        <dsp:cNvSpPr/>
      </dsp:nvSpPr>
      <dsp:spPr>
        <a:xfrm>
          <a:off x="5298355" y="1013560"/>
          <a:ext cx="2072133" cy="1315805"/>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Once the user is logged in, he/she can get the information about the donor’s list of blood group in the Donor’s page. </a:t>
          </a:r>
        </a:p>
      </dsp:txBody>
      <dsp:txXfrm>
        <a:off x="5336894" y="1052099"/>
        <a:ext cx="1995055" cy="1238727"/>
      </dsp:txXfrm>
    </dsp:sp>
    <dsp:sp modelId="{CE6875D2-50BE-9F46-9C04-E7F2F0D4B0A2}">
      <dsp:nvSpPr>
        <dsp:cNvPr id="0" name=""/>
        <dsp:cNvSpPr/>
      </dsp:nvSpPr>
      <dsp:spPr>
        <a:xfrm>
          <a:off x="7600726" y="794834"/>
          <a:ext cx="2072133" cy="131580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84000"/>
                <a:lumMod val="84000"/>
              </a:schemeClr>
            </a:gs>
          </a:gsLst>
          <a:lin ang="5400000" scaled="0"/>
        </a:gradFill>
        <a:ln>
          <a:noFill/>
        </a:ln>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dsp:spPr>
      <dsp:style>
        <a:lnRef idx="0">
          <a:scrgbClr r="0" g="0" b="0"/>
        </a:lnRef>
        <a:fillRef idx="3">
          <a:scrgbClr r="0" g="0" b="0"/>
        </a:fillRef>
        <a:effectRef idx="3">
          <a:scrgbClr r="0" g="0" b="0"/>
        </a:effectRef>
        <a:fontRef idx="minor">
          <a:schemeClr val="lt1"/>
        </a:fontRef>
      </dsp:style>
    </dsp:sp>
    <dsp:sp modelId="{A64C1147-6415-A04C-9205-F7961BD1C3CF}">
      <dsp:nvSpPr>
        <dsp:cNvPr id="0" name=""/>
        <dsp:cNvSpPr/>
      </dsp:nvSpPr>
      <dsp:spPr>
        <a:xfrm>
          <a:off x="7830963" y="1013560"/>
          <a:ext cx="2072133" cy="1315805"/>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If the user is searching for the number of blood units available in the blood bank, he/she can access that data in the blood bank page. If the user willing to be a donor or change his details he/she can do using the edit page.</a:t>
          </a:r>
        </a:p>
      </dsp:txBody>
      <dsp:txXfrm>
        <a:off x="7869502" y="1052099"/>
        <a:ext cx="1995055" cy="12387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8FAD21-AB32-437B-9E09-25741932A7D9}">
      <dsp:nvSpPr>
        <dsp:cNvPr id="0" name=""/>
        <dsp:cNvSpPr/>
      </dsp:nvSpPr>
      <dsp:spPr>
        <a:xfrm>
          <a:off x="707775" y="611100"/>
          <a:ext cx="1252520" cy="125252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A9B822-D3C9-42B7-98EC-332B7A4BA188}">
      <dsp:nvSpPr>
        <dsp:cNvPr id="0" name=""/>
        <dsp:cNvSpPr/>
      </dsp:nvSpPr>
      <dsp:spPr>
        <a:xfrm>
          <a:off x="974706" y="878030"/>
          <a:ext cx="718659" cy="7186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0A41994-DBE0-40D3-BF98-E8F01F77A8EB}">
      <dsp:nvSpPr>
        <dsp:cNvPr id="0" name=""/>
        <dsp:cNvSpPr/>
      </dsp:nvSpPr>
      <dsp:spPr>
        <a:xfrm>
          <a:off x="307380" y="2253749"/>
          <a:ext cx="205331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latin typeface="Arial" panose="020B0604020202020204" pitchFamily="34" charset="0"/>
              <a:cs typeface="Arial" panose="020B0604020202020204" pitchFamily="34" charset="0"/>
            </a:rPr>
            <a:t>A database is required to store entire details.</a:t>
          </a:r>
        </a:p>
      </dsp:txBody>
      <dsp:txXfrm>
        <a:off x="307380" y="2253749"/>
        <a:ext cx="2053312" cy="720000"/>
      </dsp:txXfrm>
    </dsp:sp>
    <dsp:sp modelId="{C4648C31-2C66-4CBC-AE7D-E8BF2A62C799}">
      <dsp:nvSpPr>
        <dsp:cNvPr id="0" name=""/>
        <dsp:cNvSpPr/>
      </dsp:nvSpPr>
      <dsp:spPr>
        <a:xfrm>
          <a:off x="3120418" y="611100"/>
          <a:ext cx="1252520" cy="125252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6900CE-56AE-4235-AADA-3100D55912B2}">
      <dsp:nvSpPr>
        <dsp:cNvPr id="0" name=""/>
        <dsp:cNvSpPr/>
      </dsp:nvSpPr>
      <dsp:spPr>
        <a:xfrm>
          <a:off x="3387348" y="878030"/>
          <a:ext cx="718659" cy="7186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FACC4F9-9E0D-4009-96C9-D3BD7890C95F}">
      <dsp:nvSpPr>
        <dsp:cNvPr id="0" name=""/>
        <dsp:cNvSpPr/>
      </dsp:nvSpPr>
      <dsp:spPr>
        <a:xfrm>
          <a:off x="2720022" y="2253749"/>
          <a:ext cx="205331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latin typeface="Arial" panose="020B0604020202020204" pitchFamily="34" charset="0"/>
              <a:cs typeface="Arial" panose="020B0604020202020204" pitchFamily="34" charset="0"/>
            </a:rPr>
            <a:t>In our application we used the cloud store firebase.</a:t>
          </a:r>
        </a:p>
      </dsp:txBody>
      <dsp:txXfrm>
        <a:off x="2720022" y="2253749"/>
        <a:ext cx="2053312" cy="720000"/>
      </dsp:txXfrm>
    </dsp:sp>
    <dsp:sp modelId="{B04072AD-8A98-4CDD-8D44-0D48197EFC5C}">
      <dsp:nvSpPr>
        <dsp:cNvPr id="0" name=""/>
        <dsp:cNvSpPr/>
      </dsp:nvSpPr>
      <dsp:spPr>
        <a:xfrm>
          <a:off x="5533060" y="611100"/>
          <a:ext cx="1252520" cy="125252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E31084-526A-4450-8B6B-4B79DCF8F5F1}">
      <dsp:nvSpPr>
        <dsp:cNvPr id="0" name=""/>
        <dsp:cNvSpPr/>
      </dsp:nvSpPr>
      <dsp:spPr>
        <a:xfrm>
          <a:off x="5799990" y="878030"/>
          <a:ext cx="718659" cy="7186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FBE3DDA-1BCC-4FCD-B6AB-2CD63CE09336}">
      <dsp:nvSpPr>
        <dsp:cNvPr id="0" name=""/>
        <dsp:cNvSpPr/>
      </dsp:nvSpPr>
      <dsp:spPr>
        <a:xfrm>
          <a:off x="5132664" y="2253749"/>
          <a:ext cx="205331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latin typeface="Arial" panose="020B0604020202020204" pitchFamily="34" charset="0"/>
              <a:cs typeface="Arial" panose="020B0604020202020204" pitchFamily="34" charset="0"/>
            </a:rPr>
            <a:t>The entire details are stored in a Json file.</a:t>
          </a:r>
        </a:p>
      </dsp:txBody>
      <dsp:txXfrm>
        <a:off x="5132664" y="2253749"/>
        <a:ext cx="2053312" cy="720000"/>
      </dsp:txXfrm>
    </dsp:sp>
    <dsp:sp modelId="{6210858E-9807-42CC-9A61-25EB54147F09}">
      <dsp:nvSpPr>
        <dsp:cNvPr id="0" name=""/>
        <dsp:cNvSpPr/>
      </dsp:nvSpPr>
      <dsp:spPr>
        <a:xfrm>
          <a:off x="7945702" y="611100"/>
          <a:ext cx="1252520" cy="125252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A2B72D-1778-4438-AF95-E28C0A820F7F}">
      <dsp:nvSpPr>
        <dsp:cNvPr id="0" name=""/>
        <dsp:cNvSpPr/>
      </dsp:nvSpPr>
      <dsp:spPr>
        <a:xfrm>
          <a:off x="8212633" y="878030"/>
          <a:ext cx="718659" cy="7186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8B04348-EC78-4B11-8391-3373B17906D8}">
      <dsp:nvSpPr>
        <dsp:cNvPr id="0" name=""/>
        <dsp:cNvSpPr/>
      </dsp:nvSpPr>
      <dsp:spPr>
        <a:xfrm>
          <a:off x="7545306" y="2253749"/>
          <a:ext cx="205331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latin typeface="Arial" panose="020B0604020202020204" pitchFamily="34" charset="0"/>
              <a:cs typeface="Arial" panose="020B0604020202020204" pitchFamily="34" charset="0"/>
            </a:rPr>
            <a:t>The database is a real time storage where it stores all the data in real time.vv</a:t>
          </a:r>
        </a:p>
      </dsp:txBody>
      <dsp:txXfrm>
        <a:off x="7545306" y="2253749"/>
        <a:ext cx="2053312"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jpeg>
</file>

<file path=ppt/media/image30.jpeg>
</file>

<file path=ppt/media/image31.jpeg>
</file>

<file path=ppt/media/image32.png>
</file>

<file path=ppt/media/image33.svg>
</file>

<file path=ppt/media/image34.png>
</file>

<file path=ppt/media/image35.png>
</file>

<file path=ppt/media/image36.sv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828467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2238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5945496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589476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860031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956614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817763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39432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2049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215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98295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92968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342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42906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5525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2697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9EA15526-7079-4B7B-987C-1B5FAE11A0FF}" type="datetime1">
              <a:rPr lang="en-US" smtClean="0"/>
              <a:t>5/4/20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pPr algn="l"/>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2056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73ED0CC-082F-4160-86E5-0D6041F12778}" type="datetime1">
              <a:rPr lang="en-US" smtClean="0"/>
              <a:t>5/4/20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6672228"/>
      </p:ext>
    </p:extLst>
  </p:cSld>
  <p:clrMap bg1="dk1" tx1="lt1" bg2="dk2" tx2="lt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sv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7E2ADC-99C2-47EA-A8F5-A6C6B5FF6705}"/>
              </a:ext>
            </a:extLst>
          </p:cNvPr>
          <p:cNvPicPr>
            <a:picLocks noChangeAspect="1"/>
          </p:cNvPicPr>
          <p:nvPr/>
        </p:nvPicPr>
        <p:blipFill rotWithShape="1">
          <a:blip r:embed="rId3"/>
          <a:srcRect t="15730"/>
          <a:stretch/>
        </p:blipFill>
        <p:spPr>
          <a:xfrm>
            <a:off x="-3047" y="10"/>
            <a:ext cx="12191999" cy="6857990"/>
          </a:xfrm>
          <a:prstGeom prst="rect">
            <a:avLst/>
          </a:prstGeom>
        </p:spPr>
      </p:pic>
      <p:sp>
        <p:nvSpPr>
          <p:cNvPr id="2" name="Title 1">
            <a:extLst>
              <a:ext uri="{FF2B5EF4-FFF2-40B4-BE49-F238E27FC236}">
                <a16:creationId xmlns:a16="http://schemas.microsoft.com/office/drawing/2014/main" id="{0649707A-D665-5348-9C87-50B0E2E61499}"/>
              </a:ext>
            </a:extLst>
          </p:cNvPr>
          <p:cNvSpPr>
            <a:spLocks noGrp="1"/>
          </p:cNvSpPr>
          <p:nvPr>
            <p:ph type="ctrTitle"/>
          </p:nvPr>
        </p:nvSpPr>
        <p:spPr>
          <a:xfrm>
            <a:off x="643466" y="2449742"/>
            <a:ext cx="10905059" cy="1524078"/>
          </a:xfrm>
          <a:effectLst>
            <a:outerShdw blurRad="50800" dist="38100" dir="2700000" algn="tl" rotWithShape="0">
              <a:prstClr val="black">
                <a:alpha val="40000"/>
              </a:prstClr>
            </a:outerShdw>
          </a:effectLst>
        </p:spPr>
        <p:txBody>
          <a:bodyPr>
            <a:normAutofit/>
          </a:bodyPr>
          <a:lstStyle/>
          <a:p>
            <a:r>
              <a:rPr lang="en-US" sz="3600" i="0">
                <a:solidFill>
                  <a:schemeClr val="tx1"/>
                </a:solidFill>
                <a:latin typeface="Arial" panose="020B0604020202020204" pitchFamily="34" charset="0"/>
                <a:cs typeface="Arial" panose="020B0604020202020204" pitchFamily="34" charset="0"/>
              </a:rPr>
              <a:t>MOBILE APPLICATION DEVELOPMENT –          BLOOD BANK</a:t>
            </a:r>
          </a:p>
        </p:txBody>
      </p:sp>
      <p:sp>
        <p:nvSpPr>
          <p:cNvPr id="3" name="Subtitle 2">
            <a:extLst>
              <a:ext uri="{FF2B5EF4-FFF2-40B4-BE49-F238E27FC236}">
                <a16:creationId xmlns:a16="http://schemas.microsoft.com/office/drawing/2014/main" id="{947A050A-4CAF-0945-BCA1-76F809BF00AA}"/>
              </a:ext>
            </a:extLst>
          </p:cNvPr>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a:normAutofit/>
          </a:bodyPr>
          <a:lstStyle/>
          <a:p>
            <a:pPr lvl="1"/>
            <a:r>
              <a:rPr lang="en-US" sz="1800" dirty="0">
                <a:latin typeface="Arial" panose="020B0604020202020204" pitchFamily="34" charset="0"/>
                <a:cs typeface="Arial" panose="020B0604020202020204" pitchFamily="34" charset="0"/>
              </a:rPr>
              <a:t>MADHAVI DURGA NALLURI-50550806</a:t>
            </a:r>
          </a:p>
          <a:p>
            <a:r>
              <a:rPr lang="en-US" sz="1800" dirty="0">
                <a:latin typeface="Arial" panose="020B0604020202020204" pitchFamily="34" charset="0"/>
                <a:cs typeface="Arial" panose="020B0604020202020204" pitchFamily="34" charset="0"/>
              </a:rPr>
              <a:t>VENKATA SAITEJA NETHI-50569150</a:t>
            </a:r>
          </a:p>
        </p:txBody>
      </p:sp>
    </p:spTree>
    <p:extLst>
      <p:ext uri="{BB962C8B-B14F-4D97-AF65-F5344CB8AC3E}">
        <p14:creationId xmlns:p14="http://schemas.microsoft.com/office/powerpoint/2010/main" val="915543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D6FED-3782-FA41-889D-F63FCB210FEC}"/>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Database</a:t>
            </a:r>
          </a:p>
        </p:txBody>
      </p:sp>
      <p:pic>
        <p:nvPicPr>
          <p:cNvPr id="4" name="Content Placeholder 4" descr="A screenshot of a computer&#10;&#10;Description automatically generated">
            <a:extLst>
              <a:ext uri="{FF2B5EF4-FFF2-40B4-BE49-F238E27FC236}">
                <a16:creationId xmlns:a16="http://schemas.microsoft.com/office/drawing/2014/main" id="{4570362F-335A-6640-A774-B5C8D2885B7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141413" y="2221024"/>
            <a:ext cx="10772275" cy="4027376"/>
          </a:xfrm>
        </p:spPr>
      </p:pic>
    </p:spTree>
    <p:extLst>
      <p:ext uri="{BB962C8B-B14F-4D97-AF65-F5344CB8AC3E}">
        <p14:creationId xmlns:p14="http://schemas.microsoft.com/office/powerpoint/2010/main" val="3847059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59A1ACC-5F70-5948-AA37-EB4395B52016}"/>
              </a:ext>
            </a:extLst>
          </p:cNvPr>
          <p:cNvSpPr>
            <a:spLocks noGrp="1"/>
          </p:cNvSpPr>
          <p:nvPr>
            <p:ph type="title"/>
          </p:nvPr>
        </p:nvSpPr>
        <p:spPr>
          <a:xfrm>
            <a:off x="1141413" y="609600"/>
            <a:ext cx="9905998" cy="1173480"/>
          </a:xfrm>
        </p:spPr>
        <p:txBody>
          <a:bodyPr>
            <a:normAutofit/>
          </a:bodyPr>
          <a:lstStyle/>
          <a:p>
            <a:pPr algn="ctr"/>
            <a:r>
              <a:rPr lang="en-US" dirty="0">
                <a:latin typeface="Arial" panose="020B0604020202020204" pitchFamily="34" charset="0"/>
                <a:cs typeface="Arial" panose="020B0604020202020204" pitchFamily="34" charset="0"/>
              </a:rPr>
              <a:t>Json file</a:t>
            </a:r>
          </a:p>
        </p:txBody>
      </p:sp>
      <p:sp>
        <p:nvSpPr>
          <p:cNvPr id="3" name="Content Placeholder 2">
            <a:extLst>
              <a:ext uri="{FF2B5EF4-FFF2-40B4-BE49-F238E27FC236}">
                <a16:creationId xmlns:a16="http://schemas.microsoft.com/office/drawing/2014/main" id="{EDC6F2B7-960E-D140-953F-F3D810630776}"/>
              </a:ext>
            </a:extLst>
          </p:cNvPr>
          <p:cNvSpPr>
            <a:spLocks noGrp="1"/>
          </p:cNvSpPr>
          <p:nvPr>
            <p:ph idx="1"/>
          </p:nvPr>
        </p:nvSpPr>
        <p:spPr>
          <a:xfrm>
            <a:off x="1141413" y="2666999"/>
            <a:ext cx="9905998" cy="3124201"/>
          </a:xfrm>
        </p:spPr>
        <p:txBody>
          <a:bodyPr>
            <a:normAutofit/>
          </a:bodyPr>
          <a:lstStyle/>
          <a:p>
            <a:r>
              <a:rPr lang="en-US" dirty="0">
                <a:latin typeface="Arial" panose="020B0604020202020204" pitchFamily="34" charset="0"/>
                <a:cs typeface="Arial" panose="020B0604020202020204" pitchFamily="34" charset="0"/>
              </a:rPr>
              <a:t>A Json file is used to store data </a:t>
            </a:r>
          </a:p>
          <a:p>
            <a:r>
              <a:rPr lang="en-US" dirty="0">
                <a:latin typeface="Arial" panose="020B0604020202020204" pitchFamily="34" charset="0"/>
                <a:cs typeface="Arial" panose="020B0604020202020204" pitchFamily="34" charset="0"/>
              </a:rPr>
              <a:t>A JSON file is a file that stores simple data structures and objects in JavaScript Object Notation (JSON) format, which is a standard data interchange format. It is primarily used for transmitting data between an application and a server.</a:t>
            </a:r>
          </a:p>
          <a:p>
            <a:r>
              <a:rPr lang="en-US" dirty="0">
                <a:latin typeface="Arial" panose="020B0604020202020204" pitchFamily="34" charset="0"/>
                <a:cs typeface="Arial" panose="020B0604020202020204" pitchFamily="34" charset="0"/>
              </a:rPr>
              <a:t>With the help of firebase there is no need of creating any back-end code.</a:t>
            </a:r>
          </a:p>
          <a:p>
            <a:endParaRPr lang="en-US" dirty="0"/>
          </a:p>
        </p:txBody>
      </p:sp>
    </p:spTree>
    <p:extLst>
      <p:ext uri="{BB962C8B-B14F-4D97-AF65-F5344CB8AC3E}">
        <p14:creationId xmlns:p14="http://schemas.microsoft.com/office/powerpoint/2010/main" val="2836513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F7A7EE-A1BC-8546-B0AD-77CACB677C0A}"/>
              </a:ext>
            </a:extLst>
          </p:cNvPr>
          <p:cNvSpPr>
            <a:spLocks noGrp="1"/>
          </p:cNvSpPr>
          <p:nvPr>
            <p:ph type="title"/>
          </p:nvPr>
        </p:nvSpPr>
        <p:spPr>
          <a:xfrm>
            <a:off x="1141413" y="643467"/>
            <a:ext cx="7696199" cy="1079989"/>
          </a:xfrm>
        </p:spPr>
        <p:txBody>
          <a:bodyPr>
            <a:normAutofit/>
          </a:bodyPr>
          <a:lstStyle/>
          <a:p>
            <a:r>
              <a:rPr lang="en-US" sz="3600">
                <a:latin typeface="Arial" panose="020B0604020202020204" pitchFamily="34" charset="0"/>
                <a:cs typeface="Arial" panose="020B0604020202020204" pitchFamily="34" charset="0"/>
              </a:rPr>
              <a:t>Xml Manifest File</a:t>
            </a:r>
          </a:p>
        </p:txBody>
      </p:sp>
      <p:sp>
        <p:nvSpPr>
          <p:cNvPr id="3" name="Content Placeholder 2">
            <a:extLst>
              <a:ext uri="{FF2B5EF4-FFF2-40B4-BE49-F238E27FC236}">
                <a16:creationId xmlns:a16="http://schemas.microsoft.com/office/drawing/2014/main" id="{96C81D36-DB04-3646-8DA7-853FB6B4723C}"/>
              </a:ext>
            </a:extLst>
          </p:cNvPr>
          <p:cNvSpPr>
            <a:spLocks noGrp="1"/>
          </p:cNvSpPr>
          <p:nvPr>
            <p:ph idx="1"/>
          </p:nvPr>
        </p:nvSpPr>
        <p:spPr>
          <a:xfrm>
            <a:off x="1141413" y="2374795"/>
            <a:ext cx="10578147" cy="3416406"/>
          </a:xfrm>
        </p:spPr>
        <p:txBody>
          <a:bodyPr>
            <a:normAutofit/>
          </a:bodyPr>
          <a:lstStyle/>
          <a:p>
            <a:pPr>
              <a:lnSpc>
                <a:spcPct val="90000"/>
              </a:lnSpc>
            </a:pPr>
            <a:r>
              <a:rPr lang="en-US" dirty="0">
                <a:latin typeface="Arial" panose="020B0604020202020204" pitchFamily="34" charset="0"/>
                <a:cs typeface="Arial" panose="020B0604020202020204" pitchFamily="34" charset="0"/>
              </a:rPr>
              <a:t>The manifest file describes essential information about the app to the Android build tools, the Android operating system, and Google Play.</a:t>
            </a:r>
          </a:p>
          <a:p>
            <a:pPr>
              <a:lnSpc>
                <a:spcPct val="90000"/>
              </a:lnSpc>
            </a:pPr>
            <a:r>
              <a:rPr lang="en-US" dirty="0">
                <a:latin typeface="Arial" panose="020B0604020202020204" pitchFamily="34" charset="0"/>
                <a:cs typeface="Arial" panose="020B0604020202020204" pitchFamily="34" charset="0"/>
              </a:rPr>
              <a:t>The components of the app, which include all activities, services, broadcast receivers, and content providers. Each component must define basic properties such as the name of its Java class.</a:t>
            </a:r>
          </a:p>
          <a:p>
            <a:pPr>
              <a:lnSpc>
                <a:spcPct val="90000"/>
              </a:lnSpc>
            </a:pPr>
            <a:r>
              <a:rPr lang="en-US" dirty="0">
                <a:latin typeface="Arial" panose="020B0604020202020204" pitchFamily="34" charset="0"/>
                <a:cs typeface="Arial" panose="020B0604020202020204" pitchFamily="34" charset="0"/>
              </a:rPr>
              <a:t>The manifest file is also where you can declare what types of hardware or software features your app requires, and thus, which types of devices your app is compatible with</a:t>
            </a:r>
          </a:p>
          <a:p>
            <a:pPr>
              <a:lnSpc>
                <a:spcPct val="90000"/>
              </a:lnSpc>
            </a:pPr>
            <a:endParaRPr lang="en-US" dirty="0"/>
          </a:p>
        </p:txBody>
      </p:sp>
    </p:spTree>
    <p:extLst>
      <p:ext uri="{BB962C8B-B14F-4D97-AF65-F5344CB8AC3E}">
        <p14:creationId xmlns:p14="http://schemas.microsoft.com/office/powerpoint/2010/main" val="1246168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76DCA-0706-0F46-8B17-A1304916E833}"/>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Blood Bank  Manifest File</a:t>
            </a:r>
          </a:p>
        </p:txBody>
      </p:sp>
      <p:pic>
        <p:nvPicPr>
          <p:cNvPr id="4" name="Content Placeholder 4" descr="A screenshot of a social media post&#10;&#10;Description automatically generated">
            <a:extLst>
              <a:ext uri="{FF2B5EF4-FFF2-40B4-BE49-F238E27FC236}">
                <a16:creationId xmlns:a16="http://schemas.microsoft.com/office/drawing/2014/main" id="{C0E0533A-21AB-AF4B-A3FF-6E2AFA76496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002" r="1795" b="15870"/>
          <a:stretch/>
        </p:blipFill>
        <p:spPr>
          <a:xfrm>
            <a:off x="883920" y="1927235"/>
            <a:ext cx="9781373" cy="4321165"/>
          </a:xfrm>
        </p:spPr>
      </p:pic>
    </p:spTree>
    <p:extLst>
      <p:ext uri="{BB962C8B-B14F-4D97-AF65-F5344CB8AC3E}">
        <p14:creationId xmlns:p14="http://schemas.microsoft.com/office/powerpoint/2010/main" val="59099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983096-2BAE-42F3-B762-EB4FCD0CAB50}"/>
              </a:ext>
            </a:extLst>
          </p:cNvPr>
          <p:cNvPicPr>
            <a:picLocks noChangeAspect="1"/>
          </p:cNvPicPr>
          <p:nvPr/>
        </p:nvPicPr>
        <p:blipFill rotWithShape="1">
          <a:blip r:embed="rId3">
            <a:alphaModFix amt="15000"/>
          </a:blip>
          <a:srcRect t="3017"/>
          <a:stretch/>
        </p:blipFill>
        <p:spPr>
          <a:xfrm>
            <a:off x="20" y="10"/>
            <a:ext cx="12191980" cy="6857990"/>
          </a:xfrm>
          <a:prstGeom prst="rect">
            <a:avLst/>
          </a:prstGeom>
        </p:spPr>
      </p:pic>
      <p:sp>
        <p:nvSpPr>
          <p:cNvPr id="2" name="Title 1">
            <a:extLst>
              <a:ext uri="{FF2B5EF4-FFF2-40B4-BE49-F238E27FC236}">
                <a16:creationId xmlns:a16="http://schemas.microsoft.com/office/drawing/2014/main" id="{5FF9032E-0401-B142-9743-1FFF3316B14A}"/>
              </a:ext>
            </a:extLst>
          </p:cNvPr>
          <p:cNvSpPr>
            <a:spLocks noGrp="1"/>
          </p:cNvSpPr>
          <p:nvPr>
            <p:ph type="title"/>
          </p:nvPr>
        </p:nvSpPr>
        <p:spPr>
          <a:xfrm>
            <a:off x="1141413" y="609600"/>
            <a:ext cx="9905998" cy="1905000"/>
          </a:xfrm>
        </p:spPr>
        <p:txBody>
          <a:bodyPr vert="horz" lIns="91440" tIns="45720" rIns="91440" bIns="45720" rtlCol="0" anchor="ctr">
            <a:normAutofit/>
          </a:bodyPr>
          <a:lstStyle/>
          <a:p>
            <a:r>
              <a:rPr lang="en-US"/>
              <a:t>Monitoring Data</a:t>
            </a:r>
          </a:p>
        </p:txBody>
      </p:sp>
      <p:sp>
        <p:nvSpPr>
          <p:cNvPr id="4" name="Rectangle 3">
            <a:extLst>
              <a:ext uri="{FF2B5EF4-FFF2-40B4-BE49-F238E27FC236}">
                <a16:creationId xmlns:a16="http://schemas.microsoft.com/office/drawing/2014/main" id="{7BB560A2-F372-CA4D-82D0-BA9976E3F447}"/>
              </a:ext>
            </a:extLst>
          </p:cNvPr>
          <p:cNvSpPr/>
          <p:nvPr/>
        </p:nvSpPr>
        <p:spPr>
          <a:xfrm>
            <a:off x="1141413" y="2666999"/>
            <a:ext cx="9905998" cy="3124201"/>
          </a:xfrm>
          <a:prstGeom prst="rect">
            <a:avLst/>
          </a:prstGeom>
        </p:spPr>
        <p:txBody>
          <a:bodyPr vert="horz" lIns="91440" tIns="45720" rIns="91440" bIns="45720" rtlCol="0" anchor="ctr">
            <a:normAutofit/>
          </a:bodyPr>
          <a:lstStyle/>
          <a:p>
            <a:pPr>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A regular monitoring of app can be done through firebase.</a:t>
            </a:r>
          </a:p>
          <a:p>
            <a:pPr>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The monitoring features include</a:t>
            </a:r>
          </a:p>
          <a:p>
            <a:pPr lvl="4">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How many users are using the app.</a:t>
            </a:r>
          </a:p>
          <a:p>
            <a:pPr lvl="4">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How many donors are available in particular city.</a:t>
            </a:r>
          </a:p>
          <a:p>
            <a:pPr lvl="4">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App Crashes.</a:t>
            </a:r>
          </a:p>
          <a:p>
            <a:pPr lvl="4">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App functionality.</a:t>
            </a:r>
          </a:p>
          <a:p>
            <a:pPr lvl="4">
              <a:spcBef>
                <a:spcPct val="20000"/>
              </a:spcBef>
              <a:spcAft>
                <a:spcPts val="600"/>
              </a:spcAft>
              <a:buClr>
                <a:schemeClr val="tx1"/>
              </a:buClr>
              <a:buSzPct val="100000"/>
              <a:buFont typeface="Arial"/>
              <a:buChar char="•"/>
            </a:pPr>
            <a:r>
              <a:rPr lang="en-US" sz="20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Arial" panose="020B0604020202020204" pitchFamily="34" charset="0"/>
                <a:cs typeface="Arial" panose="020B0604020202020204" pitchFamily="34" charset="0"/>
              </a:rPr>
              <a:t>App response time in user activity.</a:t>
            </a:r>
          </a:p>
        </p:txBody>
      </p:sp>
    </p:spTree>
    <p:extLst>
      <p:ext uri="{BB962C8B-B14F-4D97-AF65-F5344CB8AC3E}">
        <p14:creationId xmlns:p14="http://schemas.microsoft.com/office/powerpoint/2010/main" val="754417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23E5F2-1646-48D8-954C-F2DFA2BC1DBB}"/>
              </a:ext>
            </a:extLst>
          </p:cNvPr>
          <p:cNvPicPr>
            <a:picLocks noChangeAspect="1"/>
          </p:cNvPicPr>
          <p:nvPr/>
        </p:nvPicPr>
        <p:blipFill rotWithShape="1">
          <a:blip r:embed="rId3">
            <a:duotone>
              <a:prstClr val="black"/>
              <a:schemeClr val="bg1">
                <a:tint val="45000"/>
                <a:satMod val="400000"/>
              </a:schemeClr>
            </a:duotone>
            <a:alphaModFix amt="15000"/>
          </a:blip>
          <a:srcRect t="1220" b="14510"/>
          <a:stretch/>
        </p:blipFill>
        <p:spPr>
          <a:xfrm>
            <a:off x="20" y="10"/>
            <a:ext cx="12191980" cy="6857990"/>
          </a:xfrm>
          <a:prstGeom prst="rect">
            <a:avLst/>
          </a:prstGeom>
        </p:spPr>
      </p:pic>
      <p:sp>
        <p:nvSpPr>
          <p:cNvPr id="2" name="Title 1">
            <a:extLst>
              <a:ext uri="{FF2B5EF4-FFF2-40B4-BE49-F238E27FC236}">
                <a16:creationId xmlns:a16="http://schemas.microsoft.com/office/drawing/2014/main" id="{76C51195-4A68-8A48-B393-FA19EF3EB80F}"/>
              </a:ext>
            </a:extLst>
          </p:cNvPr>
          <p:cNvSpPr>
            <a:spLocks noGrp="1"/>
          </p:cNvSpPr>
          <p:nvPr>
            <p:ph type="title"/>
          </p:nvPr>
        </p:nvSpPr>
        <p:spPr>
          <a:xfrm>
            <a:off x="1141413" y="609600"/>
            <a:ext cx="9905998" cy="1905000"/>
          </a:xfrm>
        </p:spPr>
        <p:txBody>
          <a:bodyPr vert="horz" lIns="91440" tIns="45720" rIns="91440" bIns="45720" rtlCol="0" anchor="ctr">
            <a:normAutofit/>
          </a:bodyPr>
          <a:lstStyle/>
          <a:p>
            <a:r>
              <a:rPr lang="en-US"/>
              <a:t>Loss of data</a:t>
            </a:r>
          </a:p>
        </p:txBody>
      </p:sp>
      <p:sp>
        <p:nvSpPr>
          <p:cNvPr id="5" name="Rectangle 4">
            <a:extLst>
              <a:ext uri="{FF2B5EF4-FFF2-40B4-BE49-F238E27FC236}">
                <a16:creationId xmlns:a16="http://schemas.microsoft.com/office/drawing/2014/main" id="{DE7F2161-71ED-254F-8019-5035AA69D747}"/>
              </a:ext>
            </a:extLst>
          </p:cNvPr>
          <p:cNvSpPr/>
          <p:nvPr/>
        </p:nvSpPr>
        <p:spPr>
          <a:xfrm>
            <a:off x="1141413" y="2666999"/>
            <a:ext cx="9905998" cy="3124201"/>
          </a:xfrm>
          <a:prstGeom prst="rect">
            <a:avLst/>
          </a:prstGeom>
        </p:spPr>
        <p:txBody>
          <a:bodyPr vert="horz" lIns="91440" tIns="45720" rIns="91440" bIns="45720" rtlCol="0" anchor="ctr">
            <a:normAutofit/>
          </a:bodyPr>
          <a:lstStyle/>
          <a:p>
            <a:pPr>
              <a:spcBef>
                <a:spcPct val="20000"/>
              </a:spcBef>
              <a:spcAft>
                <a:spcPts val="600"/>
              </a:spcAft>
              <a:buClr>
                <a:schemeClr val="tx1"/>
              </a:buClr>
              <a:buSzPct val="100000"/>
              <a:buFont typeface="Arial"/>
              <a:buChar char="•"/>
            </a:pPr>
            <a:r>
              <a:rPr lang="en-US"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There is no loss of data since the entire data is store in cloud firestore.</a:t>
            </a:r>
          </a:p>
          <a:p>
            <a:pPr>
              <a:spcBef>
                <a:spcPct val="20000"/>
              </a:spcBef>
              <a:spcAft>
                <a:spcPts val="600"/>
              </a:spcAft>
              <a:buClr>
                <a:schemeClr val="tx1"/>
              </a:buClr>
              <a:buSzPct val="100000"/>
              <a:buFont typeface="Arial"/>
              <a:buChar char="•"/>
            </a:pPr>
            <a:r>
              <a:rPr lang="en-US"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The security threat is also not a problem since all users must register before they login.</a:t>
            </a:r>
          </a:p>
          <a:p>
            <a:pPr>
              <a:spcBef>
                <a:spcPct val="20000"/>
              </a:spcBef>
              <a:spcAft>
                <a:spcPts val="600"/>
              </a:spcAft>
              <a:buClr>
                <a:schemeClr val="tx1"/>
              </a:buClr>
              <a:buSzPct val="100000"/>
              <a:buFont typeface="Arial"/>
              <a:buChar char="•"/>
            </a:pPr>
            <a:r>
              <a:rPr lang="en-US"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Only the registered users can access the application.</a:t>
            </a:r>
          </a:p>
          <a:p>
            <a:pPr>
              <a:spcBef>
                <a:spcPct val="20000"/>
              </a:spcBef>
              <a:spcAft>
                <a:spcPts val="600"/>
              </a:spcAft>
              <a:buClr>
                <a:schemeClr val="tx1"/>
              </a:buClr>
              <a:buSzPct val="100000"/>
              <a:buFont typeface="Arial"/>
              <a:buChar char="•"/>
            </a:pPr>
            <a:r>
              <a:rPr lang="en-US"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The registered users can be tracked through firebase and their entry logs.</a:t>
            </a:r>
          </a:p>
        </p:txBody>
      </p:sp>
    </p:spTree>
    <p:extLst>
      <p:ext uri="{BB962C8B-B14F-4D97-AF65-F5344CB8AC3E}">
        <p14:creationId xmlns:p14="http://schemas.microsoft.com/office/powerpoint/2010/main" val="2145959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D8775025-7ECB-4458-BBCE-0F67B8B23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A8AE7D-8C8D-984A-AD86-FAED6D88D209}"/>
              </a:ext>
            </a:extLst>
          </p:cNvPr>
          <p:cNvSpPr>
            <a:spLocks noGrp="1"/>
          </p:cNvSpPr>
          <p:nvPr>
            <p:ph type="title"/>
          </p:nvPr>
        </p:nvSpPr>
        <p:spPr>
          <a:xfrm>
            <a:off x="643191" y="609600"/>
            <a:ext cx="6573685" cy="1905000"/>
          </a:xfrm>
        </p:spPr>
        <p:txBody>
          <a:bodyPr>
            <a:normAutofit/>
          </a:bodyPr>
          <a:lstStyle/>
          <a:p>
            <a:r>
              <a:rPr lang="en-US">
                <a:gradFill flip="none" rotWithShape="1">
                  <a:gsLst>
                    <a:gs pos="0">
                      <a:sysClr val="window" lastClr="FFFFFF"/>
                    </a:gs>
                    <a:gs pos="100000">
                      <a:sysClr val="window" lastClr="FFFFFF">
                        <a:lumMod val="65000"/>
                      </a:sysClr>
                    </a:gs>
                  </a:gsLst>
                  <a:lin ang="5580000" scaled="0"/>
                  <a:tileRect/>
                </a:gradFill>
                <a:latin typeface="Arial" panose="020B0604020202020204" pitchFamily="34" charset="0"/>
                <a:cs typeface="Arial" panose="020B0604020202020204" pitchFamily="34" charset="0"/>
              </a:rPr>
              <a:t>Building apk</a:t>
            </a:r>
          </a:p>
        </p:txBody>
      </p:sp>
      <p:sp>
        <p:nvSpPr>
          <p:cNvPr id="20" name="Content Placeholder 2">
            <a:extLst>
              <a:ext uri="{FF2B5EF4-FFF2-40B4-BE49-F238E27FC236}">
                <a16:creationId xmlns:a16="http://schemas.microsoft.com/office/drawing/2014/main" id="{12FBB455-0782-1849-8413-560AA5C2E4B1}"/>
              </a:ext>
            </a:extLst>
          </p:cNvPr>
          <p:cNvSpPr>
            <a:spLocks noGrp="1"/>
          </p:cNvSpPr>
          <p:nvPr>
            <p:ph idx="1"/>
          </p:nvPr>
        </p:nvSpPr>
        <p:spPr>
          <a:xfrm>
            <a:off x="643192" y="2666999"/>
            <a:ext cx="6393712" cy="3216276"/>
          </a:xfrm>
        </p:spPr>
        <p:txBody>
          <a:bodyPr>
            <a:normAutofit/>
          </a:bodyPr>
          <a:lstStyle/>
          <a:p>
            <a:pPr>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Once the application is successfully built then there are two variants of APK which are </a:t>
            </a:r>
          </a:p>
          <a:p>
            <a:pPr lvl="3">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Release</a:t>
            </a:r>
          </a:p>
          <a:p>
            <a:pPr lvl="3">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Debug</a:t>
            </a:r>
          </a:p>
          <a:p>
            <a:pPr>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For generating in Release select build variant as Release in Android Studio Build menu.</a:t>
            </a:r>
          </a:p>
          <a:p>
            <a:pPr>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For generating in debug mode select build variant as debug  in Android Studio Build menu.</a:t>
            </a:r>
          </a:p>
          <a:p>
            <a:pPr>
              <a:lnSpc>
                <a:spcPct val="90000"/>
              </a:lnSpc>
            </a:pPr>
            <a:r>
              <a:rPr lang="en-US" sz="1500" dirty="0">
                <a:gradFill flip="none" rotWithShape="1">
                  <a:gsLst>
                    <a:gs pos="0">
                      <a:sysClr val="window" lastClr="FFFFFF"/>
                    </a:gs>
                    <a:gs pos="100000">
                      <a:sysClr val="window" lastClr="FFFFFF">
                        <a:lumMod val="75000"/>
                      </a:sysClr>
                    </a:gs>
                  </a:gsLst>
                  <a:lin ang="5580000" scaled="0"/>
                  <a:tileRect/>
                </a:gradFill>
                <a:latin typeface="Arial" panose="020B0604020202020204" pitchFamily="34" charset="0"/>
                <a:cs typeface="Arial" panose="020B0604020202020204" pitchFamily="34" charset="0"/>
              </a:rPr>
              <a:t>In order to publish the app in google play console for beta versions the APK must be built in release mode</a:t>
            </a:r>
            <a:r>
              <a:rPr lang="en-US" sz="1500" dirty="0">
                <a:gradFill flip="none" rotWithShape="1">
                  <a:gsLst>
                    <a:gs pos="0">
                      <a:sysClr val="window" lastClr="FFFFFF"/>
                    </a:gs>
                    <a:gs pos="100000">
                      <a:sysClr val="window" lastClr="FFFFFF">
                        <a:lumMod val="75000"/>
                      </a:sysClr>
                    </a:gs>
                  </a:gsLst>
                  <a:lin ang="5580000" scaled="0"/>
                  <a:tileRect/>
                </a:gradFill>
              </a:rPr>
              <a:t>.</a:t>
            </a:r>
          </a:p>
          <a:p>
            <a:pPr>
              <a:lnSpc>
                <a:spcPct val="90000"/>
              </a:lnSpc>
            </a:pPr>
            <a:endParaRPr lang="en-US" sz="1500" dirty="0">
              <a:gradFill flip="none" rotWithShape="1">
                <a:gsLst>
                  <a:gs pos="0">
                    <a:sysClr val="window" lastClr="FFFFFF"/>
                  </a:gs>
                  <a:gs pos="100000">
                    <a:sysClr val="window" lastClr="FFFFFF">
                      <a:lumMod val="75000"/>
                    </a:sysClr>
                  </a:gs>
                </a:gsLst>
                <a:lin ang="5580000" scaled="0"/>
                <a:tileRect/>
              </a:gradFill>
            </a:endParaRPr>
          </a:p>
        </p:txBody>
      </p:sp>
      <p:sp>
        <p:nvSpPr>
          <p:cNvPr id="27" name="Rounded Rectangle 7">
            <a:extLst>
              <a:ext uri="{FF2B5EF4-FFF2-40B4-BE49-F238E27FC236}">
                <a16:creationId xmlns:a16="http://schemas.microsoft.com/office/drawing/2014/main" id="{DC1507B9-61AE-4D79-BA04-EF381B54EB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0839" y="620720"/>
            <a:ext cx="4001315" cy="5272133"/>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atabase">
            <a:extLst>
              <a:ext uri="{FF2B5EF4-FFF2-40B4-BE49-F238E27FC236}">
                <a16:creationId xmlns:a16="http://schemas.microsoft.com/office/drawing/2014/main" id="{BCA97278-100A-4FBE-97DD-9FC2952BC74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54715" y="1740005"/>
            <a:ext cx="3033562" cy="3033562"/>
          </a:xfrm>
          <a:prstGeom prst="rect">
            <a:avLst/>
          </a:prstGeom>
        </p:spPr>
      </p:pic>
    </p:spTree>
    <p:extLst>
      <p:ext uri="{BB962C8B-B14F-4D97-AF65-F5344CB8AC3E}">
        <p14:creationId xmlns:p14="http://schemas.microsoft.com/office/powerpoint/2010/main" val="2109886973"/>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78CD-937B-F54B-A2E2-5FFECC2380D3}"/>
              </a:ext>
            </a:extLst>
          </p:cNvPr>
          <p:cNvSpPr>
            <a:spLocks noGrp="1"/>
          </p:cNvSpPr>
          <p:nvPr>
            <p:ph type="title"/>
          </p:nvPr>
        </p:nvSpPr>
        <p:spPr/>
        <p:txBody>
          <a:bodyPr>
            <a:normAutofit/>
          </a:bodyPr>
          <a:lstStyle/>
          <a:p>
            <a:r>
              <a:rPr lang="en-US" sz="4400" dirty="0">
                <a:latin typeface="Arial" panose="020B0604020202020204" pitchFamily="34" charset="0"/>
                <a:cs typeface="Arial" panose="020B0604020202020204" pitchFamily="34" charset="0"/>
              </a:rPr>
              <a:t>Google play console</a:t>
            </a:r>
          </a:p>
        </p:txBody>
      </p:sp>
      <p:pic>
        <p:nvPicPr>
          <p:cNvPr id="5" name="Content Placeholder 6" descr="A screenshot of a social media post&#10;&#10;Description automatically generated">
            <a:extLst>
              <a:ext uri="{FF2B5EF4-FFF2-40B4-BE49-F238E27FC236}">
                <a16:creationId xmlns:a16="http://schemas.microsoft.com/office/drawing/2014/main" id="{BD8BE405-DE9F-C844-9561-E5AA14A7EE8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121" r="1796" b="12965"/>
          <a:stretch/>
        </p:blipFill>
        <p:spPr>
          <a:xfrm>
            <a:off x="2118360" y="2514600"/>
            <a:ext cx="7431955" cy="3489960"/>
          </a:xfrm>
        </p:spPr>
      </p:pic>
    </p:spTree>
    <p:extLst>
      <p:ext uri="{BB962C8B-B14F-4D97-AF65-F5344CB8AC3E}">
        <p14:creationId xmlns:p14="http://schemas.microsoft.com/office/powerpoint/2010/main" val="44339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BC3D4-1BC3-7949-A4E4-EAAFBE1E03E7}"/>
              </a:ext>
            </a:extLst>
          </p:cNvPr>
          <p:cNvSpPr>
            <a:spLocks noGrp="1"/>
          </p:cNvSpPr>
          <p:nvPr>
            <p:ph type="title"/>
          </p:nvPr>
        </p:nvSpPr>
        <p:spPr>
          <a:xfrm>
            <a:off x="1114424" y="847726"/>
            <a:ext cx="6150510" cy="3200400"/>
          </a:xfrm>
        </p:spPr>
        <p:txBody>
          <a:bodyPr vert="horz" lIns="91440" tIns="45720" rIns="91440" bIns="45720" rtlCol="0" anchor="b">
            <a:normAutofit/>
          </a:bodyPr>
          <a:lstStyle/>
          <a:p>
            <a:pPr algn="ctr"/>
            <a:r>
              <a:rPr lang="en-US" sz="5400" dirty="0">
                <a:effectLst>
                  <a:glow rad="38100">
                    <a:schemeClr val="bg1">
                      <a:lumMod val="65000"/>
                      <a:lumOff val="35000"/>
                      <a:alpha val="50000"/>
                    </a:schemeClr>
                  </a:glow>
                  <a:outerShdw blurRad="28575" dist="31750" dir="13200000" algn="tl" rotWithShape="0">
                    <a:srgbClr val="000000">
                      <a:alpha val="25000"/>
                    </a:srgbClr>
                  </a:outerShdw>
                </a:effectLst>
              </a:rPr>
              <a:t>Thank you</a:t>
            </a:r>
          </a:p>
        </p:txBody>
      </p:sp>
      <p:pic>
        <p:nvPicPr>
          <p:cNvPr id="14" name="Graphic 13" descr="Handshake">
            <a:extLst>
              <a:ext uri="{FF2B5EF4-FFF2-40B4-BE49-F238E27FC236}">
                <a16:creationId xmlns:a16="http://schemas.microsoft.com/office/drawing/2014/main" id="{FA853CFA-8959-4526-8237-A19432FCD5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99131" y="1764334"/>
            <a:ext cx="3416888" cy="341688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236456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45AD2-D9EE-294C-8A60-31B37F8735E2}"/>
              </a:ext>
            </a:extLst>
          </p:cNvPr>
          <p:cNvSpPr>
            <a:spLocks noGrp="1"/>
          </p:cNvSpPr>
          <p:nvPr>
            <p:ph type="title"/>
          </p:nvPr>
        </p:nvSpPr>
        <p:spPr>
          <a:xfrm>
            <a:off x="913795" y="609599"/>
            <a:ext cx="5978072" cy="1481150"/>
          </a:xfrm>
        </p:spPr>
        <p:txBody>
          <a:bodyPr vert="horz" lIns="91440" tIns="45720" rIns="91440" bIns="45720" rtlCol="0" anchor="ctr">
            <a:normAutofit/>
          </a:bodyPr>
          <a:lstStyle/>
          <a:p>
            <a:r>
              <a:rPr lang="en-US" sz="4000" i="0"/>
              <a:t>INTRODUCTION</a:t>
            </a:r>
          </a:p>
        </p:txBody>
      </p:sp>
      <p:sp>
        <p:nvSpPr>
          <p:cNvPr id="5" name="TextBox 4">
            <a:extLst>
              <a:ext uri="{FF2B5EF4-FFF2-40B4-BE49-F238E27FC236}">
                <a16:creationId xmlns:a16="http://schemas.microsoft.com/office/drawing/2014/main" id="{0DD98AC6-DB7E-5241-9B87-E296DB1161B6}"/>
              </a:ext>
            </a:extLst>
          </p:cNvPr>
          <p:cNvSpPr txBox="1"/>
          <p:nvPr/>
        </p:nvSpPr>
        <p:spPr>
          <a:xfrm>
            <a:off x="913795" y="1850629"/>
            <a:ext cx="6380384" cy="3299440"/>
          </a:xfrm>
          <a:prstGeom prst="rect">
            <a:avLst/>
          </a:prstGeom>
        </p:spPr>
        <p:txBody>
          <a:bodyPr vert="horz" lIns="91440" tIns="45720" rIns="91440" bIns="45720" rtlCol="0" anchor="ctr">
            <a:normAutofit/>
          </a:bodyPr>
          <a:lstStyle/>
          <a:p>
            <a:pPr algn="just" defTabSz="457200">
              <a:lnSpc>
                <a:spcPct val="150000"/>
              </a:lnSpc>
              <a:spcBef>
                <a:spcPct val="20000"/>
              </a:spcBef>
              <a:spcAft>
                <a:spcPts val="600"/>
              </a:spcAft>
              <a:buClr>
                <a:schemeClr val="tx2"/>
              </a:buClr>
              <a:buSzPct val="70000"/>
            </a:pPr>
            <a:endParaRPr lang="en-US"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EE2248D7-3751-47A9-9FC9-05C29E696405}"/>
              </a:ext>
            </a:extLst>
          </p:cNvPr>
          <p:cNvPicPr>
            <a:picLocks noChangeAspect="1"/>
          </p:cNvPicPr>
          <p:nvPr/>
        </p:nvPicPr>
        <p:blipFill rotWithShape="1">
          <a:blip r:embed="rId3"/>
          <a:srcRect l="27042" r="35461"/>
          <a:stretch/>
        </p:blipFill>
        <p:spPr>
          <a:xfrm>
            <a:off x="7620351" y="10"/>
            <a:ext cx="4571649" cy="6857990"/>
          </a:xfrm>
          <a:prstGeom prst="rect">
            <a:avLst/>
          </a:prstGeom>
        </p:spPr>
      </p:pic>
      <p:sp>
        <p:nvSpPr>
          <p:cNvPr id="3" name="TextBox 2">
            <a:extLst>
              <a:ext uri="{FF2B5EF4-FFF2-40B4-BE49-F238E27FC236}">
                <a16:creationId xmlns:a16="http://schemas.microsoft.com/office/drawing/2014/main" id="{5924E230-48C7-894D-B1AE-FED0CBFA4A5B}"/>
              </a:ext>
            </a:extLst>
          </p:cNvPr>
          <p:cNvSpPr txBox="1"/>
          <p:nvPr/>
        </p:nvSpPr>
        <p:spPr>
          <a:xfrm>
            <a:off x="270932" y="2348089"/>
            <a:ext cx="7230535"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Our project aim is to play a vital role in saving human life.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This project is developed so that users can view the information about the registered blood donors such as their names, address and personal information along with the blood groups and the health information of the donor.</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Our project has a login page where the user must register and only then can they view the availability of blood. Users may also register to donate blood if the person wishes to do so.</a:t>
            </a:r>
          </a:p>
        </p:txBody>
      </p:sp>
    </p:spTree>
    <p:extLst>
      <p:ext uri="{BB962C8B-B14F-4D97-AF65-F5344CB8AC3E}">
        <p14:creationId xmlns:p14="http://schemas.microsoft.com/office/powerpoint/2010/main" val="3704647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40000"/>
              </a:schemeClr>
            </a:gs>
            <a:gs pos="100000">
              <a:schemeClr val="bg2">
                <a:shade val="92000"/>
                <a:hueMod val="104000"/>
                <a:satMod val="140000"/>
                <a:lumMod val="48000"/>
              </a:schemeClr>
            </a:gs>
          </a:gsLst>
          <a:lin ang="5040000" scaled="0"/>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762E610-6C35-F741-A962-17720267DBF5}"/>
              </a:ext>
            </a:extLst>
          </p:cNvPr>
          <p:cNvSpPr>
            <a:spLocks noGrp="1"/>
          </p:cNvSpPr>
          <p:nvPr>
            <p:ph type="title"/>
          </p:nvPr>
        </p:nvSpPr>
        <p:spPr/>
        <p:txBody>
          <a:bodyPr>
            <a:normAutofit/>
          </a:bodyPr>
          <a:lstStyle/>
          <a:p>
            <a:r>
              <a:rPr lang="en-US" i="0">
                <a:latin typeface="Arial" panose="020B0604020202020204" pitchFamily="34" charset="0"/>
                <a:cs typeface="Arial" panose="020B0604020202020204" pitchFamily="34" charset="0"/>
              </a:rPr>
              <a:t>Software Requirements </a:t>
            </a:r>
          </a:p>
        </p:txBody>
      </p:sp>
      <p:graphicFrame>
        <p:nvGraphicFramePr>
          <p:cNvPr id="9" name="Content Placeholder 6">
            <a:extLst>
              <a:ext uri="{FF2B5EF4-FFF2-40B4-BE49-F238E27FC236}">
                <a16:creationId xmlns:a16="http://schemas.microsoft.com/office/drawing/2014/main" id="{1B20B154-C635-4C19-AD40-4081AF7DDA58}"/>
              </a:ext>
            </a:extLst>
          </p:cNvPr>
          <p:cNvGraphicFramePr>
            <a:graphicFrameLocks noGrp="1"/>
          </p:cNvGraphicFramePr>
          <p:nvPr>
            <p:ph idx="1"/>
            <p:extLst>
              <p:ext uri="{D42A27DB-BD31-4B8C-83A1-F6EECF244321}">
                <p14:modId xmlns:p14="http://schemas.microsoft.com/office/powerpoint/2010/main" val="1164524366"/>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2020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E69B9B6-996E-2C4A-83F3-0414839AE47E}"/>
              </a:ext>
            </a:extLst>
          </p:cNvPr>
          <p:cNvSpPr txBox="1"/>
          <p:nvPr/>
        </p:nvSpPr>
        <p:spPr>
          <a:xfrm>
            <a:off x="1370013" y="4790049"/>
            <a:ext cx="9440862" cy="1018534"/>
          </a:xfrm>
          <a:prstGeom prst="rect">
            <a:avLst/>
          </a:prstGeom>
          <a:effectLst/>
        </p:spPr>
        <p:txBody>
          <a:bodyPr vert="horz" lIns="91440" tIns="45720" rIns="91440" bIns="45720" rtlCol="0" anchor="t">
            <a:normAutofit/>
          </a:bodyPr>
          <a:lstStyle/>
          <a:p>
            <a:pPr algn="ctr" defTabSz="457200">
              <a:spcBef>
                <a:spcPct val="20000"/>
              </a:spcBef>
              <a:spcAft>
                <a:spcPts val="600"/>
              </a:spcAft>
              <a:buClr>
                <a:schemeClr val="tx2"/>
              </a:buClr>
              <a:buSzPct val="70000"/>
            </a:pPr>
            <a:endParaRPr lang="en-US" sz="2200" dirty="0">
              <a:ln>
                <a:solidFill>
                  <a:schemeClr val="bg1">
                    <a:lumMod val="75000"/>
                    <a:lumOff val="25000"/>
                    <a:alpha val="10000"/>
                  </a:schemeClr>
                </a:solidFill>
              </a:ln>
              <a:effectLst>
                <a:outerShdw blurRad="9525" dist="25400" dir="14640000" algn="tl" rotWithShape="0">
                  <a:schemeClr val="bg1">
                    <a:alpha val="30000"/>
                  </a:schemeClr>
                </a:outerShdw>
              </a:effectLst>
            </a:endParaRPr>
          </a:p>
        </p:txBody>
      </p:sp>
      <p:sp>
        <p:nvSpPr>
          <p:cNvPr id="2" name="Title 1">
            <a:extLst>
              <a:ext uri="{FF2B5EF4-FFF2-40B4-BE49-F238E27FC236}">
                <a16:creationId xmlns:a16="http://schemas.microsoft.com/office/drawing/2014/main" id="{A97AFD6C-4A43-CC40-9DB8-A1F45336D885}"/>
              </a:ext>
            </a:extLst>
          </p:cNvPr>
          <p:cNvSpPr>
            <a:spLocks noGrp="1"/>
          </p:cNvSpPr>
          <p:nvPr>
            <p:ph type="title"/>
          </p:nvPr>
        </p:nvSpPr>
        <p:spPr>
          <a:xfrm>
            <a:off x="960120" y="1049417"/>
            <a:ext cx="3459480" cy="1968103"/>
          </a:xfrm>
          <a:effectLst/>
        </p:spPr>
        <p:txBody>
          <a:bodyPr vert="horz" lIns="91440" tIns="45720" rIns="91440" bIns="45720" rtlCol="0" anchor="b">
            <a:normAutofit/>
          </a:bodyPr>
          <a:lstStyle/>
          <a:p>
            <a:r>
              <a:rPr lang="en-US" sz="4000" i="0" dirty="0">
                <a:latin typeface="Arial" panose="020B0604020202020204" pitchFamily="34" charset="0"/>
                <a:cs typeface="Arial" panose="020B0604020202020204" pitchFamily="34" charset="0"/>
              </a:rPr>
              <a:t>Working</a:t>
            </a:r>
            <a:br>
              <a:rPr lang="en-US" sz="6000" i="0" dirty="0">
                <a:cs typeface="Arial" panose="020B0604020202020204" pitchFamily="34" charset="0"/>
              </a:rPr>
            </a:br>
            <a:endParaRPr lang="en-US" sz="6000" i="0" dirty="0">
              <a:cs typeface="Arial" panose="020B0604020202020204" pitchFamily="34" charset="0"/>
            </a:endParaRPr>
          </a:p>
        </p:txBody>
      </p:sp>
      <p:sp>
        <p:nvSpPr>
          <p:cNvPr id="3" name="TextBox 2">
            <a:extLst>
              <a:ext uri="{FF2B5EF4-FFF2-40B4-BE49-F238E27FC236}">
                <a16:creationId xmlns:a16="http://schemas.microsoft.com/office/drawing/2014/main" id="{60D425D5-49E5-EC44-A9C0-BB194A88710F}"/>
              </a:ext>
            </a:extLst>
          </p:cNvPr>
          <p:cNvSpPr txBox="1"/>
          <p:nvPr/>
        </p:nvSpPr>
        <p:spPr>
          <a:xfrm>
            <a:off x="0" y="4199467"/>
            <a:ext cx="4854222" cy="132757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User must register before entering the application.</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Once the user is registered, he can enter the application.</a:t>
            </a:r>
          </a:p>
        </p:txBody>
      </p:sp>
      <p:pic>
        <p:nvPicPr>
          <p:cNvPr id="8" name="Picture 7" descr="A screenshot of a cell phone&#10;&#10;Description automatically generated">
            <a:extLst>
              <a:ext uri="{FF2B5EF4-FFF2-40B4-BE49-F238E27FC236}">
                <a16:creationId xmlns:a16="http://schemas.microsoft.com/office/drawing/2014/main" id="{E51191CB-770E-B94A-B3D0-D2052CCD3B80}"/>
              </a:ext>
            </a:extLst>
          </p:cNvPr>
          <p:cNvPicPr>
            <a:picLocks noChangeAspect="1"/>
          </p:cNvPicPr>
          <p:nvPr/>
        </p:nvPicPr>
        <p:blipFill rotWithShape="1">
          <a:blip r:embed="rId3">
            <a:extLst>
              <a:ext uri="{28A0092B-C50C-407E-A947-70E740481C1C}">
                <a14:useLocalDpi xmlns:a14="http://schemas.microsoft.com/office/drawing/2010/main" val="0"/>
              </a:ext>
            </a:extLst>
          </a:blip>
          <a:srcRect t="15158" r="1" b="1"/>
          <a:stretch/>
        </p:blipFill>
        <p:spPr>
          <a:xfrm>
            <a:off x="4854222" y="505615"/>
            <a:ext cx="3566160" cy="5577118"/>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81AE11F0-BAE5-0745-ACCD-22C2547FFDB3}"/>
              </a:ext>
            </a:extLst>
          </p:cNvPr>
          <p:cNvPicPr>
            <a:picLocks noChangeAspect="1"/>
          </p:cNvPicPr>
          <p:nvPr/>
        </p:nvPicPr>
        <p:blipFill rotWithShape="1">
          <a:blip r:embed="rId4">
            <a:extLst>
              <a:ext uri="{28A0092B-C50C-407E-A947-70E740481C1C}">
                <a14:useLocalDpi xmlns:a14="http://schemas.microsoft.com/office/drawing/2010/main" val="0"/>
              </a:ext>
            </a:extLst>
          </a:blip>
          <a:srcRect t="3654" r="1" b="12287"/>
          <a:stretch/>
        </p:blipFill>
        <p:spPr>
          <a:xfrm>
            <a:off x="8526358" y="505615"/>
            <a:ext cx="3566160" cy="5577118"/>
          </a:xfrm>
          <a:prstGeom prst="rect">
            <a:avLst/>
          </a:prstGeom>
        </p:spPr>
      </p:pic>
    </p:spTree>
    <p:extLst>
      <p:ext uri="{BB962C8B-B14F-4D97-AF65-F5344CB8AC3E}">
        <p14:creationId xmlns:p14="http://schemas.microsoft.com/office/powerpoint/2010/main" val="2747175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BB89B-5AB7-A545-AFFF-A84F6B3E242C}"/>
              </a:ext>
            </a:extLst>
          </p:cNvPr>
          <p:cNvSpPr>
            <a:spLocks noGrp="1"/>
          </p:cNvSpPr>
          <p:nvPr>
            <p:ph type="title"/>
          </p:nvPr>
        </p:nvSpPr>
        <p:spPr/>
        <p:txBody>
          <a:bodyPr vert="horz" lIns="91440" tIns="45720" rIns="91440" bIns="45720" rtlCol="0" anchor="ctr">
            <a:normAutofit/>
          </a:bodyPr>
          <a:lstStyle/>
          <a:p>
            <a:r>
              <a:rPr lang="en-US"/>
              <a:t>working</a:t>
            </a:r>
          </a:p>
        </p:txBody>
      </p:sp>
      <p:pic>
        <p:nvPicPr>
          <p:cNvPr id="63" name="Content Placeholder 62" descr="A screenshot of a cell phone&#10;&#10;Description automatically generated">
            <a:extLst>
              <a:ext uri="{FF2B5EF4-FFF2-40B4-BE49-F238E27FC236}">
                <a16:creationId xmlns:a16="http://schemas.microsoft.com/office/drawing/2014/main" id="{5065A41C-F674-2E4C-BA94-31A15C07C7B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3257" y="2249487"/>
            <a:ext cx="1899062"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64" name="Picture 63" descr="A screenshot of a cell phone&#10;&#10;Description automatically generated">
            <a:extLst>
              <a:ext uri="{FF2B5EF4-FFF2-40B4-BE49-F238E27FC236}">
                <a16:creationId xmlns:a16="http://schemas.microsoft.com/office/drawing/2014/main" id="{34308509-4AFC-7F44-9DF8-A99BCEAF90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1989" y="2249487"/>
            <a:ext cx="1934558"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TextBox 3">
            <a:extLst>
              <a:ext uri="{FF2B5EF4-FFF2-40B4-BE49-F238E27FC236}">
                <a16:creationId xmlns:a16="http://schemas.microsoft.com/office/drawing/2014/main" id="{19B3AB1C-D004-3A49-AF5B-1A9374E7360F}"/>
              </a:ext>
            </a:extLst>
          </p:cNvPr>
          <p:cNvSpPr txBox="1"/>
          <p:nvPr/>
        </p:nvSpPr>
        <p:spPr>
          <a:xfrm>
            <a:off x="6336727" y="2249487"/>
            <a:ext cx="4710683" cy="3541714"/>
          </a:xfrm>
          <a:prstGeom prst="rect">
            <a:avLst/>
          </a:prstGeom>
        </p:spPr>
        <p:txBody>
          <a:bodyPr vert="horz" lIns="91440" tIns="45720" rIns="91440" bIns="45720" rtlCol="0">
            <a:normAutofit/>
          </a:bodyPr>
          <a:lstStyle/>
          <a:p>
            <a:pPr marL="285750" indent="-228600" defTabSz="914400">
              <a:lnSpc>
                <a:spcPct val="120000"/>
              </a:lnSpc>
              <a:spcAft>
                <a:spcPts val="600"/>
              </a:spcAft>
              <a:buSzPct val="125000"/>
              <a:buFont typeface="Arial" panose="020B0604020202020204" pitchFamily="34" charset="0"/>
              <a:buChar char="•"/>
            </a:pPr>
            <a:r>
              <a:rPr lang="en-US"/>
              <a:t>While registering the donor must submit all his details like blood group, Zip Code etc.,</a:t>
            </a:r>
          </a:p>
          <a:p>
            <a:pPr marL="285750" indent="-228600" defTabSz="914400">
              <a:lnSpc>
                <a:spcPct val="120000"/>
              </a:lnSpc>
              <a:spcAft>
                <a:spcPts val="600"/>
              </a:spcAft>
              <a:buSzPct val="125000"/>
              <a:buFont typeface="Arial" panose="020B0604020202020204" pitchFamily="34" charset="0"/>
              <a:buChar char="•"/>
            </a:pPr>
            <a:r>
              <a:rPr lang="en-US"/>
              <a:t>With this Zip code the user can see the details of the list of available donors in the area and with the help of Blood Group the user is able to see the donors list.</a:t>
            </a:r>
          </a:p>
        </p:txBody>
      </p:sp>
    </p:spTree>
    <p:extLst>
      <p:ext uri="{BB962C8B-B14F-4D97-AF65-F5344CB8AC3E}">
        <p14:creationId xmlns:p14="http://schemas.microsoft.com/office/powerpoint/2010/main" val="1764568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E49ED-062D-574D-B096-56E4A64AB8F0}"/>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Working</a:t>
            </a:r>
          </a:p>
        </p:txBody>
      </p:sp>
      <p:sp>
        <p:nvSpPr>
          <p:cNvPr id="3" name="Content Placeholder 2">
            <a:extLst>
              <a:ext uri="{FF2B5EF4-FFF2-40B4-BE49-F238E27FC236}">
                <a16:creationId xmlns:a16="http://schemas.microsoft.com/office/drawing/2014/main" id="{2EA35B57-3FE8-BB49-AC6F-1227BE34CB72}"/>
              </a:ext>
            </a:extLst>
          </p:cNvPr>
          <p:cNvSpPr>
            <a:spLocks noGrp="1"/>
          </p:cNvSpPr>
          <p:nvPr>
            <p:ph idx="1"/>
          </p:nvPr>
        </p:nvSpPr>
        <p:spPr/>
        <p:txBody>
          <a:bodyPr/>
          <a:lstStyle/>
          <a:p>
            <a:pPr algn="just"/>
            <a:r>
              <a:rPr lang="en-US" dirty="0">
                <a:latin typeface="Arial" panose="020B0604020202020204" pitchFamily="34" charset="0"/>
                <a:cs typeface="Arial" panose="020B0604020202020204" pitchFamily="34" charset="0"/>
              </a:rPr>
              <a:t>So, this application is used to select the right donor online instantly using the medical details with blood group which can save a life. </a:t>
            </a:r>
          </a:p>
          <a:p>
            <a:pPr algn="just"/>
            <a:r>
              <a:rPr lang="en-US" dirty="0">
                <a:latin typeface="Arial" panose="020B0604020202020204" pitchFamily="34" charset="0"/>
                <a:cs typeface="Arial" panose="020B0604020202020204" pitchFamily="34" charset="0"/>
              </a:rPr>
              <a:t>The main motto of this application is to reduce the time to a great extent that is required to spent in searching the right donor and the availability of the blood. </a:t>
            </a:r>
          </a:p>
          <a:p>
            <a:pPr algn="just"/>
            <a:r>
              <a:rPr lang="en-US" dirty="0">
                <a:latin typeface="Arial" panose="020B0604020202020204" pitchFamily="34" charset="0"/>
                <a:cs typeface="Arial" panose="020B0604020202020204" pitchFamily="34" charset="0"/>
              </a:rPr>
              <a:t>This application provides the required information in no time and also helps to make the quick decision making</a:t>
            </a:r>
          </a:p>
          <a:p>
            <a:endParaRPr lang="en-US" dirty="0"/>
          </a:p>
        </p:txBody>
      </p:sp>
    </p:spTree>
    <p:extLst>
      <p:ext uri="{BB962C8B-B14F-4D97-AF65-F5344CB8AC3E}">
        <p14:creationId xmlns:p14="http://schemas.microsoft.com/office/powerpoint/2010/main" val="3053170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0FA75-FF49-7747-9E21-7B865F74BD26}"/>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Working</a:t>
            </a:r>
          </a:p>
        </p:txBody>
      </p:sp>
      <p:graphicFrame>
        <p:nvGraphicFramePr>
          <p:cNvPr id="8" name="Content Placeholder 5">
            <a:extLst>
              <a:ext uri="{FF2B5EF4-FFF2-40B4-BE49-F238E27FC236}">
                <a16:creationId xmlns:a16="http://schemas.microsoft.com/office/drawing/2014/main" id="{1F265977-8E28-4AD4-95CB-C764CE2926A2}"/>
              </a:ext>
            </a:extLst>
          </p:cNvPr>
          <p:cNvGraphicFramePr>
            <a:graphicFrameLocks noGrp="1"/>
          </p:cNvGraphicFramePr>
          <p:nvPr>
            <p:ph idx="1"/>
            <p:extLst>
              <p:ext uri="{D42A27DB-BD31-4B8C-83A1-F6EECF244321}">
                <p14:modId xmlns:p14="http://schemas.microsoft.com/office/powerpoint/2010/main" val="2750698479"/>
              </p:ext>
            </p:extLst>
          </p:nvPr>
        </p:nvGraphicFramePr>
        <p:xfrm>
          <a:off x="1141413" y="2667000"/>
          <a:ext cx="9906000" cy="312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13710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8D844-B402-1F49-AAF6-B5C7E62EB794}"/>
              </a:ext>
            </a:extLst>
          </p:cNvPr>
          <p:cNvSpPr>
            <a:spLocks noGrp="1"/>
          </p:cNvSpPr>
          <p:nvPr>
            <p:ph type="title"/>
          </p:nvPr>
        </p:nvSpPr>
        <p:spPr/>
        <p:txBody>
          <a:bodyPr>
            <a:normAutofit/>
          </a:bodyPr>
          <a:lstStyle/>
          <a:p>
            <a:r>
              <a:rPr lang="en-US">
                <a:latin typeface="Arial" panose="020B0604020202020204" pitchFamily="34" charset="0"/>
                <a:cs typeface="Arial" panose="020B0604020202020204" pitchFamily="34" charset="0"/>
              </a:rPr>
              <a:t>Donor Details and Updating</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5C6B836-1101-C04D-B5FF-D0908E11457F}"/>
              </a:ext>
            </a:extLst>
          </p:cNvPr>
          <p:cNvSpPr>
            <a:spLocks noGrp="1"/>
          </p:cNvSpPr>
          <p:nvPr>
            <p:ph idx="1"/>
          </p:nvPr>
        </p:nvSpPr>
        <p:spPr>
          <a:xfrm>
            <a:off x="6336727" y="2249487"/>
            <a:ext cx="4710683" cy="3541714"/>
          </a:xfrm>
        </p:spPr>
        <p:txBody>
          <a:bodyPr>
            <a:normAutofit/>
          </a:bodyPr>
          <a:lstStyle/>
          <a:p>
            <a:r>
              <a:rPr lang="en-US" dirty="0">
                <a:latin typeface="Arial" panose="020B0604020202020204" pitchFamily="34" charset="0"/>
                <a:cs typeface="Arial" panose="020B0604020202020204" pitchFamily="34" charset="0"/>
              </a:rPr>
              <a:t>A user can see his entered details and change his details at any time and all details are store in backend database.</a:t>
            </a:r>
          </a:p>
          <a:p>
            <a:pPr marL="0" indent="0">
              <a:buNone/>
            </a:pPr>
            <a:endParaRPr lang="en-US" dirty="0"/>
          </a:p>
        </p:txBody>
      </p:sp>
      <p:pic>
        <p:nvPicPr>
          <p:cNvPr id="4" name="Picture 3" descr="A screenshot of a cell phone&#10;&#10;Description automatically generated">
            <a:extLst>
              <a:ext uri="{FF2B5EF4-FFF2-40B4-BE49-F238E27FC236}">
                <a16:creationId xmlns:a16="http://schemas.microsoft.com/office/drawing/2014/main" id="{88A71464-8003-7F41-8C63-F1C2C337F9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342" y="1956611"/>
            <a:ext cx="2249467" cy="412746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5" name="Picture 4" descr="A screenshot of a cell phone&#10;&#10;Description automatically generated">
            <a:extLst>
              <a:ext uri="{FF2B5EF4-FFF2-40B4-BE49-F238E27FC236}">
                <a16:creationId xmlns:a16="http://schemas.microsoft.com/office/drawing/2014/main" id="{B858B924-DA1D-3F44-843C-8FDDECD8F4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5807" y="2002884"/>
            <a:ext cx="2249467" cy="403491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507979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40000"/>
              </a:schemeClr>
            </a:gs>
            <a:gs pos="100000">
              <a:schemeClr val="bg2">
                <a:shade val="92000"/>
                <a:hueMod val="104000"/>
                <a:satMod val="140000"/>
                <a:lumMod val="48000"/>
              </a:schemeClr>
            </a:gs>
          </a:gsLst>
          <a:lin ang="504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BA2E6-F855-2742-8BFF-A415F69B4D1A}"/>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Database</a:t>
            </a:r>
          </a:p>
        </p:txBody>
      </p:sp>
      <p:graphicFrame>
        <p:nvGraphicFramePr>
          <p:cNvPr id="5" name="Content Placeholder 2">
            <a:extLst>
              <a:ext uri="{FF2B5EF4-FFF2-40B4-BE49-F238E27FC236}">
                <a16:creationId xmlns:a16="http://schemas.microsoft.com/office/drawing/2014/main" id="{A5BD3AF7-4B6C-4F08-B564-3A44E3EA64CE}"/>
              </a:ext>
            </a:extLst>
          </p:cNvPr>
          <p:cNvGraphicFramePr>
            <a:graphicFrameLocks noGrp="1"/>
          </p:cNvGraphicFramePr>
          <p:nvPr>
            <p:ph idx="1"/>
            <p:extLst>
              <p:ext uri="{D42A27DB-BD31-4B8C-83A1-F6EECF244321}">
                <p14:modId xmlns:p14="http://schemas.microsoft.com/office/powerpoint/2010/main" val="1057986262"/>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48588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0</TotalTime>
  <Words>844</Words>
  <Application>Microsoft Macintosh PowerPoint</Application>
  <PresentationFormat>Widescreen</PresentationFormat>
  <Paragraphs>67</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Century Gothic</vt:lpstr>
      <vt:lpstr>Mesh</vt:lpstr>
      <vt:lpstr>MOBILE APPLICATION DEVELOPMENT –          BLOOD BANK</vt:lpstr>
      <vt:lpstr>INTRODUCTION</vt:lpstr>
      <vt:lpstr>Software Requirements </vt:lpstr>
      <vt:lpstr>Working </vt:lpstr>
      <vt:lpstr>working</vt:lpstr>
      <vt:lpstr>Working</vt:lpstr>
      <vt:lpstr>Working</vt:lpstr>
      <vt:lpstr>Donor Details and Updating</vt:lpstr>
      <vt:lpstr>Database</vt:lpstr>
      <vt:lpstr>Database</vt:lpstr>
      <vt:lpstr>Json file</vt:lpstr>
      <vt:lpstr>Xml Manifest File</vt:lpstr>
      <vt:lpstr>Blood Bank  Manifest File</vt:lpstr>
      <vt:lpstr>Monitoring Data</vt:lpstr>
      <vt:lpstr>Loss of data</vt:lpstr>
      <vt:lpstr>Building apk</vt:lpstr>
      <vt:lpstr>Google play console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APPLICATION DEVELOPMENT –          BLOOD BANK</dc:title>
  <dc:creator>shoba rani</dc:creator>
  <cp:lastModifiedBy>shoba rani</cp:lastModifiedBy>
  <cp:revision>1</cp:revision>
  <dcterms:created xsi:type="dcterms:W3CDTF">2020-05-04T17:37:34Z</dcterms:created>
  <dcterms:modified xsi:type="dcterms:W3CDTF">2020-05-04T17:38:30Z</dcterms:modified>
</cp:coreProperties>
</file>